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8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40"/>
  </p:notesMasterIdLst>
  <p:handoutMasterIdLst>
    <p:handoutMasterId r:id="rId41"/>
  </p:handoutMasterIdLst>
  <p:sldIdLst>
    <p:sldId id="256" r:id="rId5"/>
    <p:sldId id="257" r:id="rId6"/>
    <p:sldId id="264" r:id="rId7"/>
    <p:sldId id="259" r:id="rId8"/>
    <p:sldId id="260" r:id="rId9"/>
    <p:sldId id="261" r:id="rId10"/>
    <p:sldId id="344" r:id="rId11"/>
    <p:sldId id="262" r:id="rId12"/>
    <p:sldId id="263" r:id="rId13"/>
    <p:sldId id="324" r:id="rId14"/>
    <p:sldId id="337" r:id="rId15"/>
    <p:sldId id="265" r:id="rId16"/>
    <p:sldId id="360" r:id="rId17"/>
    <p:sldId id="361" r:id="rId18"/>
    <p:sldId id="351" r:id="rId19"/>
    <p:sldId id="352" r:id="rId20"/>
    <p:sldId id="353" r:id="rId21"/>
    <p:sldId id="354" r:id="rId22"/>
    <p:sldId id="355" r:id="rId23"/>
    <p:sldId id="357" r:id="rId24"/>
    <p:sldId id="356" r:id="rId25"/>
    <p:sldId id="338" r:id="rId26"/>
    <p:sldId id="346" r:id="rId27"/>
    <p:sldId id="339" r:id="rId28"/>
    <p:sldId id="345" r:id="rId29"/>
    <p:sldId id="341" r:id="rId30"/>
    <p:sldId id="363" r:id="rId31"/>
    <p:sldId id="362" r:id="rId32"/>
    <p:sldId id="358" r:id="rId33"/>
    <p:sldId id="364" r:id="rId34"/>
    <p:sldId id="359" r:id="rId35"/>
    <p:sldId id="350" r:id="rId36"/>
    <p:sldId id="348" r:id="rId37"/>
    <p:sldId id="342" r:id="rId38"/>
    <p:sldId id="266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hael Gudovsky" initials="MG" lastIdx="1" clrIdx="0">
    <p:extLst>
      <p:ext uri="{19B8F6BF-5375-455C-9EA6-DF929625EA0E}">
        <p15:presenceInfo xmlns:p15="http://schemas.microsoft.com/office/powerpoint/2012/main" userId="f641d92789f316d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70877" autoAdjust="0"/>
  </p:normalViewPr>
  <p:slideViewPr>
    <p:cSldViewPr snapToGrid="0">
      <p:cViewPr>
        <p:scale>
          <a:sx n="75" d="100"/>
          <a:sy n="75" d="100"/>
        </p:scale>
        <p:origin x="1502" y="33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60" d="100"/>
          <a:sy n="60" d="100"/>
        </p:scale>
        <p:origin x="3187" y="4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commentAuthors" Target="commentAuthor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notesMaster" Target="notesMasters/notesMaster1.xml"/><Relationship Id="rId45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handoutMaster" Target="handoutMasters/handoutMaster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15.png"/><Relationship Id="rId18" Type="http://schemas.openxmlformats.org/officeDocument/2006/relationships/image" Target="../media/image2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17" Type="http://schemas.openxmlformats.org/officeDocument/2006/relationships/image" Target="../media/image19.png"/><Relationship Id="rId2" Type="http://schemas.openxmlformats.org/officeDocument/2006/relationships/image" Target="../media/image4.svg"/><Relationship Id="rId16" Type="http://schemas.openxmlformats.org/officeDocument/2006/relationships/image" Target="../media/image18.svg"/><Relationship Id="rId20" Type="http://schemas.openxmlformats.org/officeDocument/2006/relationships/image" Target="../media/image22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10" Type="http://schemas.openxmlformats.org/officeDocument/2006/relationships/image" Target="../media/image12.svg"/><Relationship Id="rId19" Type="http://schemas.openxmlformats.org/officeDocument/2006/relationships/image" Target="../media/image21.png"/><Relationship Id="rId4" Type="http://schemas.openxmlformats.org/officeDocument/2006/relationships/image" Target="../media/image6.svg"/><Relationship Id="rId9" Type="http://schemas.openxmlformats.org/officeDocument/2006/relationships/image" Target="../media/image11.png"/><Relationship Id="rId14" Type="http://schemas.openxmlformats.org/officeDocument/2006/relationships/image" Target="../media/image16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15.png"/><Relationship Id="rId18" Type="http://schemas.openxmlformats.org/officeDocument/2006/relationships/image" Target="../media/image2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17" Type="http://schemas.openxmlformats.org/officeDocument/2006/relationships/image" Target="../media/image19.png"/><Relationship Id="rId2" Type="http://schemas.openxmlformats.org/officeDocument/2006/relationships/image" Target="../media/image4.svg"/><Relationship Id="rId16" Type="http://schemas.openxmlformats.org/officeDocument/2006/relationships/image" Target="../media/image18.svg"/><Relationship Id="rId20" Type="http://schemas.openxmlformats.org/officeDocument/2006/relationships/image" Target="../media/image22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10" Type="http://schemas.openxmlformats.org/officeDocument/2006/relationships/image" Target="../media/image12.svg"/><Relationship Id="rId19" Type="http://schemas.openxmlformats.org/officeDocument/2006/relationships/image" Target="../media/image21.png"/><Relationship Id="rId4" Type="http://schemas.openxmlformats.org/officeDocument/2006/relationships/image" Target="../media/image6.svg"/><Relationship Id="rId9" Type="http://schemas.openxmlformats.org/officeDocument/2006/relationships/image" Target="../media/image11.png"/><Relationship Id="rId14" Type="http://schemas.openxmlformats.org/officeDocument/2006/relationships/image" Target="../media/image1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62F69A6-0780-49EA-A6A8-3965C12489B2}" type="doc">
      <dgm:prSet loTypeId="urn:microsoft.com/office/officeart/2018/2/layout/IconVerticalSolidList" loCatId="icon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30269CC2-8DD6-4402-82F3-18F164A732F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Introduction to Recommender Systems</a:t>
          </a:r>
        </a:p>
      </dgm:t>
    </dgm:pt>
    <dgm:pt modelId="{4A8A3B18-A3DE-475C-8BF1-FB4B84DDA43B}" type="parTrans" cxnId="{813C1BD6-5A4A-43F4-8BF7-0645F72381AA}">
      <dgm:prSet/>
      <dgm:spPr/>
      <dgm:t>
        <a:bodyPr/>
        <a:lstStyle/>
        <a:p>
          <a:endParaRPr lang="en-US"/>
        </a:p>
      </dgm:t>
    </dgm:pt>
    <dgm:pt modelId="{2DAA2C1D-14F6-4BCA-B047-0B53ADD46F43}" type="sibTrans" cxnId="{813C1BD6-5A4A-43F4-8BF7-0645F72381AA}">
      <dgm:prSet/>
      <dgm:spPr/>
      <dgm:t>
        <a:bodyPr/>
        <a:lstStyle/>
        <a:p>
          <a:endParaRPr lang="en-US"/>
        </a:p>
      </dgm:t>
    </dgm:pt>
    <dgm:pt modelId="{2B87ECDB-C552-42F6-9B52-6548A18B206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Collaborative Filtering </a:t>
          </a:r>
          <a:endParaRPr lang="en-US" dirty="0"/>
        </a:p>
      </dgm:t>
    </dgm:pt>
    <dgm:pt modelId="{0DC560D9-C62C-41BA-8D68-CB78933BFF0C}" type="parTrans" cxnId="{91AFA996-5E3B-401C-B400-E70DBD4A4AB6}">
      <dgm:prSet/>
      <dgm:spPr/>
      <dgm:t>
        <a:bodyPr/>
        <a:lstStyle/>
        <a:p>
          <a:endParaRPr lang="en-US"/>
        </a:p>
      </dgm:t>
    </dgm:pt>
    <dgm:pt modelId="{80EFB54F-1AC8-40D9-981D-4C85160A5799}" type="sibTrans" cxnId="{91AFA996-5E3B-401C-B400-E70DBD4A4AB6}">
      <dgm:prSet/>
      <dgm:spPr/>
      <dgm:t>
        <a:bodyPr/>
        <a:lstStyle/>
        <a:p>
          <a:endParaRPr lang="en-US"/>
        </a:p>
      </dgm:t>
    </dgm:pt>
    <dgm:pt modelId="{419DF63C-9792-4EF5-9125-1EEF4D07C33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Neighborhood/Latent Models</a:t>
          </a:r>
          <a:endParaRPr lang="en-US" dirty="0"/>
        </a:p>
      </dgm:t>
    </dgm:pt>
    <dgm:pt modelId="{2B95E8EF-82FE-4F54-970D-D55C9AD8EC00}" type="parTrans" cxnId="{024B121E-3EE5-42C9-97D1-5E0D27C29DC3}">
      <dgm:prSet/>
      <dgm:spPr/>
      <dgm:t>
        <a:bodyPr/>
        <a:lstStyle/>
        <a:p>
          <a:endParaRPr lang="en-US"/>
        </a:p>
      </dgm:t>
    </dgm:pt>
    <dgm:pt modelId="{EA8773AB-BB82-4BF6-944E-80CD2086CE93}" type="sibTrans" cxnId="{024B121E-3EE5-42C9-97D1-5E0D27C29DC3}">
      <dgm:prSet/>
      <dgm:spPr/>
      <dgm:t>
        <a:bodyPr/>
        <a:lstStyle/>
        <a:p>
          <a:endParaRPr lang="en-US"/>
        </a:p>
      </dgm:t>
    </dgm:pt>
    <dgm:pt modelId="{1B1E513F-BEB7-483A-8F12-A8210AEF19E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Reminder - SVD</a:t>
          </a:r>
        </a:p>
      </dgm:t>
    </dgm:pt>
    <dgm:pt modelId="{DB284026-3063-4705-B72C-ADE04469BE6D}" type="parTrans" cxnId="{9CD469EF-CF99-411A-B4B3-5B2C59AF684C}">
      <dgm:prSet/>
      <dgm:spPr/>
      <dgm:t>
        <a:bodyPr/>
        <a:lstStyle/>
        <a:p>
          <a:endParaRPr lang="en-US"/>
        </a:p>
      </dgm:t>
    </dgm:pt>
    <dgm:pt modelId="{D99C9B80-BA48-46B7-8B67-372E2AFD9E86}" type="sibTrans" cxnId="{9CD469EF-CF99-411A-B4B3-5B2C59AF684C}">
      <dgm:prSet/>
      <dgm:spPr/>
      <dgm:t>
        <a:bodyPr/>
        <a:lstStyle/>
        <a:p>
          <a:endParaRPr lang="en-US"/>
        </a:p>
      </dgm:t>
    </dgm:pt>
    <dgm:pt modelId="{F4A56385-3827-49D1-B533-953BA75136B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Matrix Factorization Techniques</a:t>
          </a:r>
          <a:endParaRPr lang="en-US" dirty="0"/>
        </a:p>
      </dgm:t>
    </dgm:pt>
    <dgm:pt modelId="{5C6E35C5-B6D6-42D4-9FF2-63E3FEC1E45F}" type="parTrans" cxnId="{D572C096-14C8-487B-ABCD-6354192B80BA}">
      <dgm:prSet/>
      <dgm:spPr/>
      <dgm:t>
        <a:bodyPr/>
        <a:lstStyle/>
        <a:p>
          <a:endParaRPr lang="en-US"/>
        </a:p>
      </dgm:t>
    </dgm:pt>
    <dgm:pt modelId="{E866DA3A-B427-429E-A892-4812B432ED79}" type="sibTrans" cxnId="{D572C096-14C8-487B-ABCD-6354192B80BA}">
      <dgm:prSet/>
      <dgm:spPr/>
      <dgm:t>
        <a:bodyPr/>
        <a:lstStyle/>
        <a:p>
          <a:endParaRPr lang="en-US"/>
        </a:p>
      </dgm:t>
    </dgm:pt>
    <dgm:pt modelId="{A175A2AE-58E0-42F3-94A5-15505A1D6CC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References</a:t>
          </a:r>
          <a:endParaRPr lang="en-US" dirty="0"/>
        </a:p>
      </dgm:t>
    </dgm:pt>
    <dgm:pt modelId="{FB4D0CF6-D7F2-45E9-BAF7-7D643219E771}" type="parTrans" cxnId="{4583AB67-AF72-4324-AB29-0B61707F6D68}">
      <dgm:prSet/>
      <dgm:spPr/>
      <dgm:t>
        <a:bodyPr/>
        <a:lstStyle/>
        <a:p>
          <a:endParaRPr lang="en-US"/>
        </a:p>
      </dgm:t>
    </dgm:pt>
    <dgm:pt modelId="{CA1FA906-7045-49F3-A8D6-9240987AED8D}" type="sibTrans" cxnId="{4583AB67-AF72-4324-AB29-0B61707F6D68}">
      <dgm:prSet/>
      <dgm:spPr/>
      <dgm:t>
        <a:bodyPr/>
        <a:lstStyle/>
        <a:p>
          <a:endParaRPr lang="en-US"/>
        </a:p>
      </dgm:t>
    </dgm:pt>
    <dgm:pt modelId="{9CD8E672-A90C-4722-804D-68E6A3CBA00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Summary</a:t>
          </a:r>
          <a:endParaRPr lang="en-US" dirty="0"/>
        </a:p>
      </dgm:t>
    </dgm:pt>
    <dgm:pt modelId="{58034004-ACCA-4559-92FA-BB7181E7A473}" type="parTrans" cxnId="{56538BD9-1326-4C9F-8A97-DF821A563E23}">
      <dgm:prSet/>
      <dgm:spPr/>
      <dgm:t>
        <a:bodyPr/>
        <a:lstStyle/>
        <a:p>
          <a:endParaRPr lang="en-US"/>
        </a:p>
      </dgm:t>
    </dgm:pt>
    <dgm:pt modelId="{D24B4DAC-32C5-4978-B54E-8366911B7C82}" type="sibTrans" cxnId="{56538BD9-1326-4C9F-8A97-DF821A563E23}">
      <dgm:prSet/>
      <dgm:spPr/>
      <dgm:t>
        <a:bodyPr/>
        <a:lstStyle/>
        <a:p>
          <a:endParaRPr lang="en-US"/>
        </a:p>
      </dgm:t>
    </dgm:pt>
    <dgm:pt modelId="{55A710A5-76A5-43C2-9A46-AEC05A09BC5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Sentiment Analysis</a:t>
          </a:r>
          <a:endParaRPr lang="en-US" dirty="0"/>
        </a:p>
      </dgm:t>
    </dgm:pt>
    <dgm:pt modelId="{E89766C0-003F-4DA0-B8AA-8340511ED19D}" type="parTrans" cxnId="{5B53D32A-D4C8-4CFC-8F73-8A6E3CB1069A}">
      <dgm:prSet/>
      <dgm:spPr/>
      <dgm:t>
        <a:bodyPr/>
        <a:lstStyle/>
        <a:p>
          <a:endParaRPr lang="en-US"/>
        </a:p>
      </dgm:t>
    </dgm:pt>
    <dgm:pt modelId="{E4EB7FFB-D99D-4D15-B451-A1E27E807047}" type="sibTrans" cxnId="{5B53D32A-D4C8-4CFC-8F73-8A6E3CB1069A}">
      <dgm:prSet/>
      <dgm:spPr/>
      <dgm:t>
        <a:bodyPr/>
        <a:lstStyle/>
        <a:p>
          <a:endParaRPr lang="en-US"/>
        </a:p>
      </dgm:t>
    </dgm:pt>
    <dgm:pt modelId="{282F4A9D-7508-4855-B10C-3A272BC454C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Code Overview</a:t>
          </a:r>
          <a:endParaRPr lang="en-US" dirty="0"/>
        </a:p>
      </dgm:t>
    </dgm:pt>
    <dgm:pt modelId="{568974F8-2F36-42F7-B091-AD937F6F5EF0}" type="parTrans" cxnId="{E6270B5D-C819-4451-9E06-84A57B9EE0B0}">
      <dgm:prSet/>
      <dgm:spPr/>
      <dgm:t>
        <a:bodyPr/>
        <a:lstStyle/>
        <a:p>
          <a:endParaRPr lang="en-US"/>
        </a:p>
      </dgm:t>
    </dgm:pt>
    <dgm:pt modelId="{682DDF2F-6F6C-42C4-BD3E-ECA8E2B3F38F}" type="sibTrans" cxnId="{E6270B5D-C819-4451-9E06-84A57B9EE0B0}">
      <dgm:prSet/>
      <dgm:spPr/>
      <dgm:t>
        <a:bodyPr/>
        <a:lstStyle/>
        <a:p>
          <a:endParaRPr lang="en-US"/>
        </a:p>
      </dgm:t>
    </dgm:pt>
    <dgm:pt modelId="{B54FAB5C-0A1C-4213-B614-D6A1DBED9F5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Results and Comparison</a:t>
          </a:r>
          <a:endParaRPr lang="en-US" dirty="0"/>
        </a:p>
      </dgm:t>
    </dgm:pt>
    <dgm:pt modelId="{D66180C3-68BC-4F18-B71D-54764E798AD4}" type="parTrans" cxnId="{97E28B1F-338B-4EC4-BDDA-BDEFBFC86E55}">
      <dgm:prSet/>
      <dgm:spPr/>
      <dgm:t>
        <a:bodyPr/>
        <a:lstStyle/>
        <a:p>
          <a:endParaRPr lang="en-US"/>
        </a:p>
      </dgm:t>
    </dgm:pt>
    <dgm:pt modelId="{DC51A182-197D-469E-96B3-BF3A721E7842}" type="sibTrans" cxnId="{97E28B1F-338B-4EC4-BDDA-BDEFBFC86E55}">
      <dgm:prSet/>
      <dgm:spPr/>
      <dgm:t>
        <a:bodyPr/>
        <a:lstStyle/>
        <a:p>
          <a:endParaRPr lang="en-US"/>
        </a:p>
      </dgm:t>
    </dgm:pt>
    <dgm:pt modelId="{05261D3E-3CC7-4C85-9E09-D67FC777908C}" type="pres">
      <dgm:prSet presAssocID="{162F69A6-0780-49EA-A6A8-3965C12489B2}" presName="root" presStyleCnt="0">
        <dgm:presLayoutVars>
          <dgm:dir/>
          <dgm:resizeHandles val="exact"/>
        </dgm:presLayoutVars>
      </dgm:prSet>
      <dgm:spPr/>
    </dgm:pt>
    <dgm:pt modelId="{25C6FE9B-AED9-47D9-807F-76A517615FC1}" type="pres">
      <dgm:prSet presAssocID="{30269CC2-8DD6-4402-82F3-18F164A732FF}" presName="compNode" presStyleCnt="0"/>
      <dgm:spPr/>
    </dgm:pt>
    <dgm:pt modelId="{99698387-9DF3-4127-A7DE-FCE3F05A3470}" type="pres">
      <dgm:prSet presAssocID="{30269CC2-8DD6-4402-82F3-18F164A732FF}" presName="bgRect" presStyleLbl="bgShp" presStyleIdx="0" presStyleCnt="10"/>
      <dgm:spPr>
        <a:prstGeom prst="rect">
          <a:avLst/>
        </a:prstGeom>
      </dgm:spPr>
    </dgm:pt>
    <dgm:pt modelId="{B52E1101-E263-4511-8D8F-5A215C912C41}" type="pres">
      <dgm:prSet presAssocID="{30269CC2-8DD6-4402-82F3-18F164A732FF}" presName="iconRect" presStyleLbl="node1" presStyleIdx="0" presStyleCnt="10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Information"/>
        </a:ext>
      </dgm:extLst>
    </dgm:pt>
    <dgm:pt modelId="{18EFBBAF-BD9F-4030-B8A4-57CCEB350921}" type="pres">
      <dgm:prSet presAssocID="{30269CC2-8DD6-4402-82F3-18F164A732FF}" presName="spaceRect" presStyleCnt="0"/>
      <dgm:spPr/>
    </dgm:pt>
    <dgm:pt modelId="{F113ED77-1650-49A8-987A-A13C2A50CEA5}" type="pres">
      <dgm:prSet presAssocID="{30269CC2-8DD6-4402-82F3-18F164A732FF}" presName="parTx" presStyleLbl="revTx" presStyleIdx="0" presStyleCnt="10">
        <dgm:presLayoutVars>
          <dgm:chMax val="0"/>
          <dgm:chPref val="0"/>
        </dgm:presLayoutVars>
      </dgm:prSet>
      <dgm:spPr/>
    </dgm:pt>
    <dgm:pt modelId="{084D1940-F8FF-48AA-A0CA-908C7645C951}" type="pres">
      <dgm:prSet presAssocID="{2DAA2C1D-14F6-4BCA-B047-0B53ADD46F43}" presName="sibTrans" presStyleCnt="0"/>
      <dgm:spPr/>
    </dgm:pt>
    <dgm:pt modelId="{922A9066-91F0-4494-8CF8-01F8511B6028}" type="pres">
      <dgm:prSet presAssocID="{2B87ECDB-C552-42F6-9B52-6548A18B206B}" presName="compNode" presStyleCnt="0"/>
      <dgm:spPr/>
    </dgm:pt>
    <dgm:pt modelId="{FA3369E0-5B38-4FDD-A9F5-22B9810A03F7}" type="pres">
      <dgm:prSet presAssocID="{2B87ECDB-C552-42F6-9B52-6548A18B206B}" presName="bgRect" presStyleLbl="bgShp" presStyleIdx="1" presStyleCnt="10"/>
      <dgm:spPr>
        <a:xfrm>
          <a:off x="0" y="1249576"/>
          <a:ext cx="6791323" cy="995920"/>
        </a:xfrm>
        <a:prstGeom prst="rect">
          <a:avLst/>
        </a:prstGeom>
      </dgm:spPr>
    </dgm:pt>
    <dgm:pt modelId="{FADE9C4E-BFE3-4374-BE2C-676ED238ACF2}" type="pres">
      <dgm:prSet presAssocID="{2B87ECDB-C552-42F6-9B52-6548A18B206B}" presName="iconRect" presStyleLbl="node1" presStyleIdx="1" presStyleCnt="10"/>
      <dgm:spPr>
        <a:blipFill>
          <a:blip xmlns:r="http://schemas.openxmlformats.org/officeDocument/2006/relationships"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Education"/>
        </a:ext>
      </dgm:extLst>
    </dgm:pt>
    <dgm:pt modelId="{7000F0F2-143F-4CAE-BA6B-E9C401E5437A}" type="pres">
      <dgm:prSet presAssocID="{2B87ECDB-C552-42F6-9B52-6548A18B206B}" presName="spaceRect" presStyleCnt="0"/>
      <dgm:spPr/>
    </dgm:pt>
    <dgm:pt modelId="{AC018808-9CEA-4C61-8875-3E922AA167D7}" type="pres">
      <dgm:prSet presAssocID="{2B87ECDB-C552-42F6-9B52-6548A18B206B}" presName="parTx" presStyleLbl="revTx" presStyleIdx="1" presStyleCnt="10">
        <dgm:presLayoutVars>
          <dgm:chMax val="0"/>
          <dgm:chPref val="0"/>
        </dgm:presLayoutVars>
      </dgm:prSet>
      <dgm:spPr/>
    </dgm:pt>
    <dgm:pt modelId="{CE46B6BD-FA9F-4C65-8E75-D8C24C71657B}" type="pres">
      <dgm:prSet presAssocID="{80EFB54F-1AC8-40D9-981D-4C85160A5799}" presName="sibTrans" presStyleCnt="0"/>
      <dgm:spPr/>
    </dgm:pt>
    <dgm:pt modelId="{B12160B6-4EC8-4B4D-A1B2-F7F5F2795F75}" type="pres">
      <dgm:prSet presAssocID="{419DF63C-9792-4EF5-9125-1EEF4D07C33F}" presName="compNode" presStyleCnt="0"/>
      <dgm:spPr/>
    </dgm:pt>
    <dgm:pt modelId="{DB8ABDAA-976A-4A84-A3C3-277080E19DCA}" type="pres">
      <dgm:prSet presAssocID="{419DF63C-9792-4EF5-9125-1EEF4D07C33F}" presName="bgRect" presStyleLbl="bgShp" presStyleIdx="2" presStyleCnt="10"/>
      <dgm:spPr>
        <a:xfrm>
          <a:off x="0" y="2494477"/>
          <a:ext cx="6791323" cy="995920"/>
        </a:xfrm>
        <a:prstGeom prst="rect">
          <a:avLst/>
        </a:prstGeom>
      </dgm:spPr>
    </dgm:pt>
    <dgm:pt modelId="{D335376E-740A-4A47-BC5B-3381DE731CE0}" type="pres">
      <dgm:prSet presAssocID="{419DF63C-9792-4EF5-9125-1EEF4D07C33F}" presName="iconRect" presStyleLbl="node1" presStyleIdx="2" presStyleCnt="10"/>
      <dgm:spPr>
        <a:blipFill>
          <a:blip xmlns:r="http://schemas.openxmlformats.org/officeDocument/2006/relationships"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OpenEnrollment"/>
        </a:ext>
      </dgm:extLst>
    </dgm:pt>
    <dgm:pt modelId="{BCDE90E0-E45B-4C79-BE60-A53702208276}" type="pres">
      <dgm:prSet presAssocID="{419DF63C-9792-4EF5-9125-1EEF4D07C33F}" presName="spaceRect" presStyleCnt="0"/>
      <dgm:spPr/>
    </dgm:pt>
    <dgm:pt modelId="{8409F791-340A-4625-9294-3E680D66DB63}" type="pres">
      <dgm:prSet presAssocID="{419DF63C-9792-4EF5-9125-1EEF4D07C33F}" presName="parTx" presStyleLbl="revTx" presStyleIdx="2" presStyleCnt="10">
        <dgm:presLayoutVars>
          <dgm:chMax val="0"/>
          <dgm:chPref val="0"/>
        </dgm:presLayoutVars>
      </dgm:prSet>
      <dgm:spPr/>
    </dgm:pt>
    <dgm:pt modelId="{D4892BA4-47FA-499C-84FA-3A971E9AFE41}" type="pres">
      <dgm:prSet presAssocID="{EA8773AB-BB82-4BF6-944E-80CD2086CE93}" presName="sibTrans" presStyleCnt="0"/>
      <dgm:spPr/>
    </dgm:pt>
    <dgm:pt modelId="{390D1410-0CB7-44D5-903C-C35615DE86E1}" type="pres">
      <dgm:prSet presAssocID="{1B1E513F-BEB7-483A-8F12-A8210AEF19E9}" presName="compNode" presStyleCnt="0"/>
      <dgm:spPr/>
    </dgm:pt>
    <dgm:pt modelId="{C2FCE80A-DCA0-4D7F-8F72-19CB2337E588}" type="pres">
      <dgm:prSet presAssocID="{1B1E513F-BEB7-483A-8F12-A8210AEF19E9}" presName="bgRect" presStyleLbl="bgShp" presStyleIdx="3" presStyleCnt="10"/>
      <dgm:spPr>
        <a:xfrm>
          <a:off x="0" y="3739377"/>
          <a:ext cx="6791323" cy="995920"/>
        </a:xfrm>
        <a:prstGeom prst="rect">
          <a:avLst/>
        </a:prstGeom>
      </dgm:spPr>
    </dgm:pt>
    <dgm:pt modelId="{1B0B9210-632F-4BB5-B140-1FA20D3CF123}" type="pres">
      <dgm:prSet presAssocID="{1B1E513F-BEB7-483A-8F12-A8210AEF19E9}" presName="iconRect" presStyleLbl="node1" presStyleIdx="3" presStyleCnt="10"/>
      <dgm:spPr>
        <a:blipFill>
          <a:blip xmlns:r="http://schemas.openxmlformats.org/officeDocument/2006/relationships" r:embed="rId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axOutline"/>
        </a:ext>
      </dgm:extLst>
    </dgm:pt>
    <dgm:pt modelId="{E9B85894-F3EF-4216-9DD4-962DCF409217}" type="pres">
      <dgm:prSet presAssocID="{1B1E513F-BEB7-483A-8F12-A8210AEF19E9}" presName="spaceRect" presStyleCnt="0"/>
      <dgm:spPr/>
    </dgm:pt>
    <dgm:pt modelId="{3CBA7321-E2AC-48FD-B351-CE3C9A4CE924}" type="pres">
      <dgm:prSet presAssocID="{1B1E513F-BEB7-483A-8F12-A8210AEF19E9}" presName="parTx" presStyleLbl="revTx" presStyleIdx="3" presStyleCnt="10">
        <dgm:presLayoutVars>
          <dgm:chMax val="0"/>
          <dgm:chPref val="0"/>
        </dgm:presLayoutVars>
      </dgm:prSet>
      <dgm:spPr/>
    </dgm:pt>
    <dgm:pt modelId="{5E25F319-BBA5-4820-B2FC-14F8D56BF078}" type="pres">
      <dgm:prSet presAssocID="{D99C9B80-BA48-46B7-8B67-372E2AFD9E86}" presName="sibTrans" presStyleCnt="0"/>
      <dgm:spPr/>
    </dgm:pt>
    <dgm:pt modelId="{A9DA4473-F7AD-4D05-A89E-4317469C9CAC}" type="pres">
      <dgm:prSet presAssocID="{F4A56385-3827-49D1-B533-953BA75136B7}" presName="compNode" presStyleCnt="0"/>
      <dgm:spPr/>
    </dgm:pt>
    <dgm:pt modelId="{343A76ED-9DD6-4B0A-830E-16ED952B3D06}" type="pres">
      <dgm:prSet presAssocID="{F4A56385-3827-49D1-B533-953BA75136B7}" presName="bgRect" presStyleLbl="bgShp" presStyleIdx="4" presStyleCnt="10"/>
      <dgm:spPr>
        <a:xfrm>
          <a:off x="0" y="4984278"/>
          <a:ext cx="6791323" cy="995920"/>
        </a:xfrm>
        <a:prstGeom prst="rect">
          <a:avLst/>
        </a:prstGeom>
      </dgm:spPr>
    </dgm:pt>
    <dgm:pt modelId="{C21BED67-1F13-4312-815B-B5C34DAA27F9}" type="pres">
      <dgm:prSet presAssocID="{F4A56385-3827-49D1-B533-953BA75136B7}" presName="iconRect" presStyleLbl="node1" presStyleIdx="4" presStyleCnt="10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blipFill rotWithShape="1">
          <a:blip xmlns:r="http://schemas.openxmlformats.org/officeDocument/2006/relationships" r:embed="rId9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</dgm:spPr>
    </dgm:pt>
    <dgm:pt modelId="{8854FDB6-04FD-4DEB-9AB6-DDB7E532A353}" type="pres">
      <dgm:prSet presAssocID="{F4A56385-3827-49D1-B533-953BA75136B7}" presName="spaceRect" presStyleCnt="0"/>
      <dgm:spPr/>
    </dgm:pt>
    <dgm:pt modelId="{9260EF14-C09B-4543-88B7-7F45704CBA36}" type="pres">
      <dgm:prSet presAssocID="{F4A56385-3827-49D1-B533-953BA75136B7}" presName="parTx" presStyleLbl="revTx" presStyleIdx="4" presStyleCnt="10">
        <dgm:presLayoutVars>
          <dgm:chMax val="0"/>
          <dgm:chPref val="0"/>
        </dgm:presLayoutVars>
      </dgm:prSet>
      <dgm:spPr/>
    </dgm:pt>
    <dgm:pt modelId="{6B1245CD-58DD-4C80-98CF-1191D8442C16}" type="pres">
      <dgm:prSet presAssocID="{E866DA3A-B427-429E-A892-4812B432ED79}" presName="sibTrans" presStyleCnt="0"/>
      <dgm:spPr/>
    </dgm:pt>
    <dgm:pt modelId="{1088C3D0-8038-4DC1-8FB5-F6C46C6DD37E}" type="pres">
      <dgm:prSet presAssocID="{55A710A5-76A5-43C2-9A46-AEC05A09BC55}" presName="compNode" presStyleCnt="0"/>
      <dgm:spPr/>
    </dgm:pt>
    <dgm:pt modelId="{42D0B4E5-C086-47BE-9D55-F394607B4D8E}" type="pres">
      <dgm:prSet presAssocID="{55A710A5-76A5-43C2-9A46-AEC05A09BC55}" presName="bgRect" presStyleLbl="bgShp" presStyleIdx="5" presStyleCnt="10"/>
      <dgm:spPr/>
    </dgm:pt>
    <dgm:pt modelId="{1034F813-9F27-43E9-89A3-39FEDD0E65B9}" type="pres">
      <dgm:prSet presAssocID="{55A710A5-76A5-43C2-9A46-AEC05A09BC55}" presName="iconRect" presStyleLbl="node1" presStyleIdx="5" presStyleCnt="10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r graph with upward trend RTL"/>
        </a:ext>
      </dgm:extLst>
    </dgm:pt>
    <dgm:pt modelId="{565E6FD7-CAB5-4DA6-AF53-FD5268DE7367}" type="pres">
      <dgm:prSet presAssocID="{55A710A5-76A5-43C2-9A46-AEC05A09BC55}" presName="spaceRect" presStyleCnt="0"/>
      <dgm:spPr/>
    </dgm:pt>
    <dgm:pt modelId="{0D0CFAE3-5105-47A1-872E-F34154099668}" type="pres">
      <dgm:prSet presAssocID="{55A710A5-76A5-43C2-9A46-AEC05A09BC55}" presName="parTx" presStyleLbl="revTx" presStyleIdx="5" presStyleCnt="10">
        <dgm:presLayoutVars>
          <dgm:chMax val="0"/>
          <dgm:chPref val="0"/>
        </dgm:presLayoutVars>
      </dgm:prSet>
      <dgm:spPr/>
    </dgm:pt>
    <dgm:pt modelId="{BFC7A64C-EB91-44D0-B24A-EB5D672982C6}" type="pres">
      <dgm:prSet presAssocID="{E4EB7FFB-D99D-4D15-B451-A1E27E807047}" presName="sibTrans" presStyleCnt="0"/>
      <dgm:spPr/>
    </dgm:pt>
    <dgm:pt modelId="{39CC3DAA-3030-441A-8308-2D936FDCCE10}" type="pres">
      <dgm:prSet presAssocID="{282F4A9D-7508-4855-B10C-3A272BC454CD}" presName="compNode" presStyleCnt="0"/>
      <dgm:spPr/>
    </dgm:pt>
    <dgm:pt modelId="{3772A7FF-35C6-4A4D-AB15-B8DA9EABFB6E}" type="pres">
      <dgm:prSet presAssocID="{282F4A9D-7508-4855-B10C-3A272BC454CD}" presName="bgRect" presStyleLbl="bgShp" presStyleIdx="6" presStyleCnt="10"/>
      <dgm:spPr/>
    </dgm:pt>
    <dgm:pt modelId="{B4BB51EF-D114-4665-A868-06E5720B11CD}" type="pres">
      <dgm:prSet presAssocID="{282F4A9D-7508-4855-B10C-3A272BC454CD}" presName="iconRect" presStyleLbl="node1" presStyleIdx="6" presStyleCnt="10"/>
      <dgm:spPr>
        <a:blipFill>
          <a:blip xmlns:r="http://schemas.openxmlformats.org/officeDocument/2006/relationships"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E8C3ACDA-4FB0-4012-914D-9221349A021C}" type="pres">
      <dgm:prSet presAssocID="{282F4A9D-7508-4855-B10C-3A272BC454CD}" presName="spaceRect" presStyleCnt="0"/>
      <dgm:spPr/>
    </dgm:pt>
    <dgm:pt modelId="{ACED62AF-E76B-4646-BBF8-9222CF5CE7E6}" type="pres">
      <dgm:prSet presAssocID="{282F4A9D-7508-4855-B10C-3A272BC454CD}" presName="parTx" presStyleLbl="revTx" presStyleIdx="6" presStyleCnt="10">
        <dgm:presLayoutVars>
          <dgm:chMax val="0"/>
          <dgm:chPref val="0"/>
        </dgm:presLayoutVars>
      </dgm:prSet>
      <dgm:spPr/>
    </dgm:pt>
    <dgm:pt modelId="{7511F335-D994-4384-B3F7-3E853119E654}" type="pres">
      <dgm:prSet presAssocID="{682DDF2F-6F6C-42C4-BD3E-ECA8E2B3F38F}" presName="sibTrans" presStyleCnt="0"/>
      <dgm:spPr/>
    </dgm:pt>
    <dgm:pt modelId="{9819B325-B2BE-450A-9F9E-CBA46BF162D9}" type="pres">
      <dgm:prSet presAssocID="{B54FAB5C-0A1C-4213-B614-D6A1DBED9F5B}" presName="compNode" presStyleCnt="0"/>
      <dgm:spPr/>
    </dgm:pt>
    <dgm:pt modelId="{0A781ED9-CEB4-4D72-AE0A-5F68F67F8688}" type="pres">
      <dgm:prSet presAssocID="{B54FAB5C-0A1C-4213-B614-D6A1DBED9F5B}" presName="bgRect" presStyleLbl="bgShp" presStyleIdx="7" presStyleCnt="10"/>
      <dgm:spPr/>
    </dgm:pt>
    <dgm:pt modelId="{4CF65317-C002-4F4E-A6AA-16B047D61BE1}" type="pres">
      <dgm:prSet presAssocID="{B54FAB5C-0A1C-4213-B614-D6A1DBED9F5B}" presName="iconRect" presStyleLbl="node1" presStyleIdx="7" presStyleCnt="10"/>
      <dgm:spPr>
        <a:blipFill>
          <a:blip xmlns:r="http://schemas.openxmlformats.org/officeDocument/2006/relationships"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inimize"/>
        </a:ext>
      </dgm:extLst>
    </dgm:pt>
    <dgm:pt modelId="{3B364D3D-73FE-4356-B5EC-74AC805C8DBD}" type="pres">
      <dgm:prSet presAssocID="{B54FAB5C-0A1C-4213-B614-D6A1DBED9F5B}" presName="spaceRect" presStyleCnt="0"/>
      <dgm:spPr/>
    </dgm:pt>
    <dgm:pt modelId="{198B5F00-163D-40E9-85FE-3AC6775EA9D2}" type="pres">
      <dgm:prSet presAssocID="{B54FAB5C-0A1C-4213-B614-D6A1DBED9F5B}" presName="parTx" presStyleLbl="revTx" presStyleIdx="7" presStyleCnt="10">
        <dgm:presLayoutVars>
          <dgm:chMax val="0"/>
          <dgm:chPref val="0"/>
        </dgm:presLayoutVars>
      </dgm:prSet>
      <dgm:spPr/>
    </dgm:pt>
    <dgm:pt modelId="{0EA652DF-42DB-4E6D-91BC-8C1DAC2E5B91}" type="pres">
      <dgm:prSet presAssocID="{DC51A182-197D-469E-96B3-BF3A721E7842}" presName="sibTrans" presStyleCnt="0"/>
      <dgm:spPr/>
    </dgm:pt>
    <dgm:pt modelId="{CB673435-DB64-4479-9BF3-914B6BABF5AA}" type="pres">
      <dgm:prSet presAssocID="{9CD8E672-A90C-4722-804D-68E6A3CBA00A}" presName="compNode" presStyleCnt="0"/>
      <dgm:spPr/>
    </dgm:pt>
    <dgm:pt modelId="{94974B54-9E9F-49D0-A6E0-90534D93F49E}" type="pres">
      <dgm:prSet presAssocID="{9CD8E672-A90C-4722-804D-68E6A3CBA00A}" presName="bgRect" presStyleLbl="bgShp" presStyleIdx="8" presStyleCnt="10"/>
      <dgm:spPr/>
    </dgm:pt>
    <dgm:pt modelId="{28C8631C-C41F-40D5-9A16-D00941F202A0}" type="pres">
      <dgm:prSet presAssocID="{9CD8E672-A90C-4722-804D-68E6A3CBA00A}" presName="iconRect" presStyleLbl="node1" presStyleIdx="8" presStyleCnt="10"/>
      <dgm:spPr>
        <a:blipFill>
          <a:blip xmlns:r="http://schemas.openxmlformats.org/officeDocument/2006/relationships"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ireworks"/>
        </a:ext>
      </dgm:extLst>
    </dgm:pt>
    <dgm:pt modelId="{5F779421-68A7-4FF7-8A61-18731F57D6BC}" type="pres">
      <dgm:prSet presAssocID="{9CD8E672-A90C-4722-804D-68E6A3CBA00A}" presName="spaceRect" presStyleCnt="0"/>
      <dgm:spPr/>
    </dgm:pt>
    <dgm:pt modelId="{D8854CDA-BFAD-4D2E-BB72-3FF6E17ED6C8}" type="pres">
      <dgm:prSet presAssocID="{9CD8E672-A90C-4722-804D-68E6A3CBA00A}" presName="parTx" presStyleLbl="revTx" presStyleIdx="8" presStyleCnt="10">
        <dgm:presLayoutVars>
          <dgm:chMax val="0"/>
          <dgm:chPref val="0"/>
        </dgm:presLayoutVars>
      </dgm:prSet>
      <dgm:spPr/>
    </dgm:pt>
    <dgm:pt modelId="{FEEF4E8A-76B3-47FA-A4D2-AA3D31D77DD2}" type="pres">
      <dgm:prSet presAssocID="{D24B4DAC-32C5-4978-B54E-8366911B7C82}" presName="sibTrans" presStyleCnt="0"/>
      <dgm:spPr/>
    </dgm:pt>
    <dgm:pt modelId="{CDB69F89-8564-4C08-8DBA-5CA3ED161717}" type="pres">
      <dgm:prSet presAssocID="{A175A2AE-58E0-42F3-94A5-15505A1D6CC9}" presName="compNode" presStyleCnt="0"/>
      <dgm:spPr/>
    </dgm:pt>
    <dgm:pt modelId="{CC7B3BCD-8AB2-4EBB-AABF-DC111B45E551}" type="pres">
      <dgm:prSet presAssocID="{A175A2AE-58E0-42F3-94A5-15505A1D6CC9}" presName="bgRect" presStyleLbl="bgShp" presStyleIdx="9" presStyleCnt="10"/>
      <dgm:spPr>
        <a:xfrm>
          <a:off x="0" y="3400098"/>
          <a:ext cx="6791323" cy="543548"/>
        </a:xfrm>
        <a:prstGeom prst="roundRect">
          <a:avLst>
            <a:gd name="adj" fmla="val 10000"/>
          </a:avLst>
        </a:prstGeom>
      </dgm:spPr>
    </dgm:pt>
    <dgm:pt modelId="{59140A21-CDD2-4097-AF3C-076805F50FE0}" type="pres">
      <dgm:prSet presAssocID="{A175A2AE-58E0-42F3-94A5-15505A1D6CC9}" presName="iconRect" presStyleLbl="node1" presStyleIdx="9" presStyleCnt="10"/>
      <dgm:spPr>
        <a:blipFill rotWithShape="1">
          <a:blip xmlns:r="http://schemas.openxmlformats.org/officeDocument/2006/relationships" r:embed="rId19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>
            <a:fillRect/>
          </a:stretch>
        </a:blipFill>
      </dgm:spPr>
    </dgm:pt>
    <dgm:pt modelId="{4A73B903-72BC-4A12-BF73-7C8E2B15459A}" type="pres">
      <dgm:prSet presAssocID="{A175A2AE-58E0-42F3-94A5-15505A1D6CC9}" presName="spaceRect" presStyleCnt="0"/>
      <dgm:spPr/>
    </dgm:pt>
    <dgm:pt modelId="{6866D889-6D01-4B8E-AF48-A2CEC922E6D9}" type="pres">
      <dgm:prSet presAssocID="{A175A2AE-58E0-42F3-94A5-15505A1D6CC9}" presName="parTx" presStyleLbl="revTx" presStyleIdx="9" presStyleCnt="10">
        <dgm:presLayoutVars>
          <dgm:chMax val="0"/>
          <dgm:chPref val="0"/>
        </dgm:presLayoutVars>
      </dgm:prSet>
      <dgm:spPr/>
    </dgm:pt>
  </dgm:ptLst>
  <dgm:cxnLst>
    <dgm:cxn modelId="{024B121E-3EE5-42C9-97D1-5E0D27C29DC3}" srcId="{162F69A6-0780-49EA-A6A8-3965C12489B2}" destId="{419DF63C-9792-4EF5-9125-1EEF4D07C33F}" srcOrd="2" destOrd="0" parTransId="{2B95E8EF-82FE-4F54-970D-D55C9AD8EC00}" sibTransId="{EA8773AB-BB82-4BF6-944E-80CD2086CE93}"/>
    <dgm:cxn modelId="{97E28B1F-338B-4EC4-BDDA-BDEFBFC86E55}" srcId="{162F69A6-0780-49EA-A6A8-3965C12489B2}" destId="{B54FAB5C-0A1C-4213-B614-D6A1DBED9F5B}" srcOrd="7" destOrd="0" parTransId="{D66180C3-68BC-4F18-B71D-54764E798AD4}" sibTransId="{DC51A182-197D-469E-96B3-BF3A721E7842}"/>
    <dgm:cxn modelId="{5B53D32A-D4C8-4CFC-8F73-8A6E3CB1069A}" srcId="{162F69A6-0780-49EA-A6A8-3965C12489B2}" destId="{55A710A5-76A5-43C2-9A46-AEC05A09BC55}" srcOrd="5" destOrd="0" parTransId="{E89766C0-003F-4DA0-B8AA-8340511ED19D}" sibTransId="{E4EB7FFB-D99D-4D15-B451-A1E27E807047}"/>
    <dgm:cxn modelId="{D7E7903A-483E-4876-8C77-EEB10661B95B}" type="presOf" srcId="{1B1E513F-BEB7-483A-8F12-A8210AEF19E9}" destId="{3CBA7321-E2AC-48FD-B351-CE3C9A4CE924}" srcOrd="0" destOrd="0" presId="urn:microsoft.com/office/officeart/2018/2/layout/IconVerticalSolidList"/>
    <dgm:cxn modelId="{E6270B5D-C819-4451-9E06-84A57B9EE0B0}" srcId="{162F69A6-0780-49EA-A6A8-3965C12489B2}" destId="{282F4A9D-7508-4855-B10C-3A272BC454CD}" srcOrd="6" destOrd="0" parTransId="{568974F8-2F36-42F7-B091-AD937F6F5EF0}" sibTransId="{682DDF2F-6F6C-42C4-BD3E-ECA8E2B3F38F}"/>
    <dgm:cxn modelId="{C9B7BD43-67DC-4CD4-86B0-92B8BFA59068}" type="presOf" srcId="{2B87ECDB-C552-42F6-9B52-6548A18B206B}" destId="{AC018808-9CEA-4C61-8875-3E922AA167D7}" srcOrd="0" destOrd="0" presId="urn:microsoft.com/office/officeart/2018/2/layout/IconVerticalSolidList"/>
    <dgm:cxn modelId="{4583AB67-AF72-4324-AB29-0B61707F6D68}" srcId="{162F69A6-0780-49EA-A6A8-3965C12489B2}" destId="{A175A2AE-58E0-42F3-94A5-15505A1D6CC9}" srcOrd="9" destOrd="0" parTransId="{FB4D0CF6-D7F2-45E9-BAF7-7D643219E771}" sibTransId="{CA1FA906-7045-49F3-A8D6-9240987AED8D}"/>
    <dgm:cxn modelId="{0F34B16A-EEE6-4BB2-9BED-75BBFBD4D847}" type="presOf" srcId="{A175A2AE-58E0-42F3-94A5-15505A1D6CC9}" destId="{6866D889-6D01-4B8E-AF48-A2CEC922E6D9}" srcOrd="0" destOrd="0" presId="urn:microsoft.com/office/officeart/2018/2/layout/IconVerticalSolidList"/>
    <dgm:cxn modelId="{92648A4D-7D0D-48F5-96E4-BF8EC541B3A9}" type="presOf" srcId="{419DF63C-9792-4EF5-9125-1EEF4D07C33F}" destId="{8409F791-340A-4625-9294-3E680D66DB63}" srcOrd="0" destOrd="0" presId="urn:microsoft.com/office/officeart/2018/2/layout/IconVerticalSolidList"/>
    <dgm:cxn modelId="{DF18896F-7F42-4500-8AD0-6181E8694E28}" type="presOf" srcId="{F4A56385-3827-49D1-B533-953BA75136B7}" destId="{9260EF14-C09B-4543-88B7-7F45704CBA36}" srcOrd="0" destOrd="0" presId="urn:microsoft.com/office/officeart/2018/2/layout/IconVerticalSolidList"/>
    <dgm:cxn modelId="{2852B471-C61E-47E1-89BA-C69B87080F87}" type="presOf" srcId="{55A710A5-76A5-43C2-9A46-AEC05A09BC55}" destId="{0D0CFAE3-5105-47A1-872E-F34154099668}" srcOrd="0" destOrd="0" presId="urn:microsoft.com/office/officeart/2018/2/layout/IconVerticalSolidList"/>
    <dgm:cxn modelId="{49DB2981-E2BF-453F-B751-747B3802BB3F}" type="presOf" srcId="{282F4A9D-7508-4855-B10C-3A272BC454CD}" destId="{ACED62AF-E76B-4646-BBF8-9222CF5CE7E6}" srcOrd="0" destOrd="0" presId="urn:microsoft.com/office/officeart/2018/2/layout/IconVerticalSolidList"/>
    <dgm:cxn modelId="{91AFA996-5E3B-401C-B400-E70DBD4A4AB6}" srcId="{162F69A6-0780-49EA-A6A8-3965C12489B2}" destId="{2B87ECDB-C552-42F6-9B52-6548A18B206B}" srcOrd="1" destOrd="0" parTransId="{0DC560D9-C62C-41BA-8D68-CB78933BFF0C}" sibTransId="{80EFB54F-1AC8-40D9-981D-4C85160A5799}"/>
    <dgm:cxn modelId="{D572C096-14C8-487B-ABCD-6354192B80BA}" srcId="{162F69A6-0780-49EA-A6A8-3965C12489B2}" destId="{F4A56385-3827-49D1-B533-953BA75136B7}" srcOrd="4" destOrd="0" parTransId="{5C6E35C5-B6D6-42D4-9FF2-63E3FEC1E45F}" sibTransId="{E866DA3A-B427-429E-A892-4812B432ED79}"/>
    <dgm:cxn modelId="{F1F1A8A7-8D63-43EE-9DAB-D3162FB47CA2}" type="presOf" srcId="{9CD8E672-A90C-4722-804D-68E6A3CBA00A}" destId="{D8854CDA-BFAD-4D2E-BB72-3FF6E17ED6C8}" srcOrd="0" destOrd="0" presId="urn:microsoft.com/office/officeart/2018/2/layout/IconVerticalSolidList"/>
    <dgm:cxn modelId="{8034CBCF-DE9B-4951-ACBF-F746D92C6C9D}" type="presOf" srcId="{B54FAB5C-0A1C-4213-B614-D6A1DBED9F5B}" destId="{198B5F00-163D-40E9-85FE-3AC6775EA9D2}" srcOrd="0" destOrd="0" presId="urn:microsoft.com/office/officeart/2018/2/layout/IconVerticalSolidList"/>
    <dgm:cxn modelId="{813C1BD6-5A4A-43F4-8BF7-0645F72381AA}" srcId="{162F69A6-0780-49EA-A6A8-3965C12489B2}" destId="{30269CC2-8DD6-4402-82F3-18F164A732FF}" srcOrd="0" destOrd="0" parTransId="{4A8A3B18-A3DE-475C-8BF1-FB4B84DDA43B}" sibTransId="{2DAA2C1D-14F6-4BCA-B047-0B53ADD46F43}"/>
    <dgm:cxn modelId="{56538BD9-1326-4C9F-8A97-DF821A563E23}" srcId="{162F69A6-0780-49EA-A6A8-3965C12489B2}" destId="{9CD8E672-A90C-4722-804D-68E6A3CBA00A}" srcOrd="8" destOrd="0" parTransId="{58034004-ACCA-4559-92FA-BB7181E7A473}" sibTransId="{D24B4DAC-32C5-4978-B54E-8366911B7C82}"/>
    <dgm:cxn modelId="{7F77D1ED-2343-4635-9FDF-CF5C9D2B3315}" type="presOf" srcId="{162F69A6-0780-49EA-A6A8-3965C12489B2}" destId="{05261D3E-3CC7-4C85-9E09-D67FC777908C}" srcOrd="0" destOrd="0" presId="urn:microsoft.com/office/officeart/2018/2/layout/IconVerticalSolidList"/>
    <dgm:cxn modelId="{9CD469EF-CF99-411A-B4B3-5B2C59AF684C}" srcId="{162F69A6-0780-49EA-A6A8-3965C12489B2}" destId="{1B1E513F-BEB7-483A-8F12-A8210AEF19E9}" srcOrd="3" destOrd="0" parTransId="{DB284026-3063-4705-B72C-ADE04469BE6D}" sibTransId="{D99C9B80-BA48-46B7-8B67-372E2AFD9E86}"/>
    <dgm:cxn modelId="{175EB5FF-CD0E-4495-8FA8-F19D1233730A}" type="presOf" srcId="{30269CC2-8DD6-4402-82F3-18F164A732FF}" destId="{F113ED77-1650-49A8-987A-A13C2A50CEA5}" srcOrd="0" destOrd="0" presId="urn:microsoft.com/office/officeart/2018/2/layout/IconVerticalSolidList"/>
    <dgm:cxn modelId="{B6784D09-C55E-4568-A257-9A4C076E72A2}" type="presParOf" srcId="{05261D3E-3CC7-4C85-9E09-D67FC777908C}" destId="{25C6FE9B-AED9-47D9-807F-76A517615FC1}" srcOrd="0" destOrd="0" presId="urn:microsoft.com/office/officeart/2018/2/layout/IconVerticalSolidList"/>
    <dgm:cxn modelId="{918FF3CA-876D-40FA-841A-AB5A28A77ED2}" type="presParOf" srcId="{25C6FE9B-AED9-47D9-807F-76A517615FC1}" destId="{99698387-9DF3-4127-A7DE-FCE3F05A3470}" srcOrd="0" destOrd="0" presId="urn:microsoft.com/office/officeart/2018/2/layout/IconVerticalSolidList"/>
    <dgm:cxn modelId="{9E8C0B32-A7B3-460A-83CF-493652F6403A}" type="presParOf" srcId="{25C6FE9B-AED9-47D9-807F-76A517615FC1}" destId="{B52E1101-E263-4511-8D8F-5A215C912C41}" srcOrd="1" destOrd="0" presId="urn:microsoft.com/office/officeart/2018/2/layout/IconVerticalSolidList"/>
    <dgm:cxn modelId="{BF3562AE-51B6-4827-AC2A-02A6C7EE6F5E}" type="presParOf" srcId="{25C6FE9B-AED9-47D9-807F-76A517615FC1}" destId="{18EFBBAF-BD9F-4030-B8A4-57CCEB350921}" srcOrd="2" destOrd="0" presId="urn:microsoft.com/office/officeart/2018/2/layout/IconVerticalSolidList"/>
    <dgm:cxn modelId="{04E3ADEA-CCED-42DB-834F-C02041D4F81B}" type="presParOf" srcId="{25C6FE9B-AED9-47D9-807F-76A517615FC1}" destId="{F113ED77-1650-49A8-987A-A13C2A50CEA5}" srcOrd="3" destOrd="0" presId="urn:microsoft.com/office/officeart/2018/2/layout/IconVerticalSolidList"/>
    <dgm:cxn modelId="{F6438E6C-D016-4A64-9005-13CAA2685ADD}" type="presParOf" srcId="{05261D3E-3CC7-4C85-9E09-D67FC777908C}" destId="{084D1940-F8FF-48AA-A0CA-908C7645C951}" srcOrd="1" destOrd="0" presId="urn:microsoft.com/office/officeart/2018/2/layout/IconVerticalSolidList"/>
    <dgm:cxn modelId="{CEB88A46-381C-4FB3-B5C2-36F0205865FC}" type="presParOf" srcId="{05261D3E-3CC7-4C85-9E09-D67FC777908C}" destId="{922A9066-91F0-4494-8CF8-01F8511B6028}" srcOrd="2" destOrd="0" presId="urn:microsoft.com/office/officeart/2018/2/layout/IconVerticalSolidList"/>
    <dgm:cxn modelId="{D1B45BFC-BE7D-41A5-ACF1-DDC855C4E453}" type="presParOf" srcId="{922A9066-91F0-4494-8CF8-01F8511B6028}" destId="{FA3369E0-5B38-4FDD-A9F5-22B9810A03F7}" srcOrd="0" destOrd="0" presId="urn:microsoft.com/office/officeart/2018/2/layout/IconVerticalSolidList"/>
    <dgm:cxn modelId="{4643A976-3E27-4CAA-B7FC-B0B83CAF8B1F}" type="presParOf" srcId="{922A9066-91F0-4494-8CF8-01F8511B6028}" destId="{FADE9C4E-BFE3-4374-BE2C-676ED238ACF2}" srcOrd="1" destOrd="0" presId="urn:microsoft.com/office/officeart/2018/2/layout/IconVerticalSolidList"/>
    <dgm:cxn modelId="{D766C06F-7B8D-459C-9FB9-C58229C29760}" type="presParOf" srcId="{922A9066-91F0-4494-8CF8-01F8511B6028}" destId="{7000F0F2-143F-4CAE-BA6B-E9C401E5437A}" srcOrd="2" destOrd="0" presId="urn:microsoft.com/office/officeart/2018/2/layout/IconVerticalSolidList"/>
    <dgm:cxn modelId="{150742EF-413B-4B94-8C6E-7E0DC782FB81}" type="presParOf" srcId="{922A9066-91F0-4494-8CF8-01F8511B6028}" destId="{AC018808-9CEA-4C61-8875-3E922AA167D7}" srcOrd="3" destOrd="0" presId="urn:microsoft.com/office/officeart/2018/2/layout/IconVerticalSolidList"/>
    <dgm:cxn modelId="{8C73B2A2-55AA-4BE8-A101-760B33AD8140}" type="presParOf" srcId="{05261D3E-3CC7-4C85-9E09-D67FC777908C}" destId="{CE46B6BD-FA9F-4C65-8E75-D8C24C71657B}" srcOrd="3" destOrd="0" presId="urn:microsoft.com/office/officeart/2018/2/layout/IconVerticalSolidList"/>
    <dgm:cxn modelId="{18BE3019-0E90-4C32-A988-157009864AD2}" type="presParOf" srcId="{05261D3E-3CC7-4C85-9E09-D67FC777908C}" destId="{B12160B6-4EC8-4B4D-A1B2-F7F5F2795F75}" srcOrd="4" destOrd="0" presId="urn:microsoft.com/office/officeart/2018/2/layout/IconVerticalSolidList"/>
    <dgm:cxn modelId="{2EEC68C7-29BF-4C02-91C1-17C5C78737B5}" type="presParOf" srcId="{B12160B6-4EC8-4B4D-A1B2-F7F5F2795F75}" destId="{DB8ABDAA-976A-4A84-A3C3-277080E19DCA}" srcOrd="0" destOrd="0" presId="urn:microsoft.com/office/officeart/2018/2/layout/IconVerticalSolidList"/>
    <dgm:cxn modelId="{F1D89C2A-76D1-4569-963D-1C92D0A16E1C}" type="presParOf" srcId="{B12160B6-4EC8-4B4D-A1B2-F7F5F2795F75}" destId="{D335376E-740A-4A47-BC5B-3381DE731CE0}" srcOrd="1" destOrd="0" presId="urn:microsoft.com/office/officeart/2018/2/layout/IconVerticalSolidList"/>
    <dgm:cxn modelId="{4E76AE4D-E418-463B-994D-6DDD4BE738C0}" type="presParOf" srcId="{B12160B6-4EC8-4B4D-A1B2-F7F5F2795F75}" destId="{BCDE90E0-E45B-4C79-BE60-A53702208276}" srcOrd="2" destOrd="0" presId="urn:microsoft.com/office/officeart/2018/2/layout/IconVerticalSolidList"/>
    <dgm:cxn modelId="{A3104C94-C425-4DC0-8A01-7FDFF0F35AAA}" type="presParOf" srcId="{B12160B6-4EC8-4B4D-A1B2-F7F5F2795F75}" destId="{8409F791-340A-4625-9294-3E680D66DB63}" srcOrd="3" destOrd="0" presId="urn:microsoft.com/office/officeart/2018/2/layout/IconVerticalSolidList"/>
    <dgm:cxn modelId="{605473B3-8AA5-4EE0-BFBA-3AB749038A35}" type="presParOf" srcId="{05261D3E-3CC7-4C85-9E09-D67FC777908C}" destId="{D4892BA4-47FA-499C-84FA-3A971E9AFE41}" srcOrd="5" destOrd="0" presId="urn:microsoft.com/office/officeart/2018/2/layout/IconVerticalSolidList"/>
    <dgm:cxn modelId="{CC9F31C5-774B-4FC3-9646-7E0EFDB54727}" type="presParOf" srcId="{05261D3E-3CC7-4C85-9E09-D67FC777908C}" destId="{390D1410-0CB7-44D5-903C-C35615DE86E1}" srcOrd="6" destOrd="0" presId="urn:microsoft.com/office/officeart/2018/2/layout/IconVerticalSolidList"/>
    <dgm:cxn modelId="{34A9E1BF-6D83-4701-9E7B-CBCD8074AEAA}" type="presParOf" srcId="{390D1410-0CB7-44D5-903C-C35615DE86E1}" destId="{C2FCE80A-DCA0-4D7F-8F72-19CB2337E588}" srcOrd="0" destOrd="0" presId="urn:microsoft.com/office/officeart/2018/2/layout/IconVerticalSolidList"/>
    <dgm:cxn modelId="{2682A58B-536A-49D1-A507-E48E245F1609}" type="presParOf" srcId="{390D1410-0CB7-44D5-903C-C35615DE86E1}" destId="{1B0B9210-632F-4BB5-B140-1FA20D3CF123}" srcOrd="1" destOrd="0" presId="urn:microsoft.com/office/officeart/2018/2/layout/IconVerticalSolidList"/>
    <dgm:cxn modelId="{59D669F7-8B16-4888-95F6-5986C0AFE631}" type="presParOf" srcId="{390D1410-0CB7-44D5-903C-C35615DE86E1}" destId="{E9B85894-F3EF-4216-9DD4-962DCF409217}" srcOrd="2" destOrd="0" presId="urn:microsoft.com/office/officeart/2018/2/layout/IconVerticalSolidList"/>
    <dgm:cxn modelId="{BD8D7B70-D5A5-475A-9EAE-2DF74A65E7A7}" type="presParOf" srcId="{390D1410-0CB7-44D5-903C-C35615DE86E1}" destId="{3CBA7321-E2AC-48FD-B351-CE3C9A4CE924}" srcOrd="3" destOrd="0" presId="urn:microsoft.com/office/officeart/2018/2/layout/IconVerticalSolidList"/>
    <dgm:cxn modelId="{A54D5403-F787-4964-8489-63C75BE2EFB6}" type="presParOf" srcId="{05261D3E-3CC7-4C85-9E09-D67FC777908C}" destId="{5E25F319-BBA5-4820-B2FC-14F8D56BF078}" srcOrd="7" destOrd="0" presId="urn:microsoft.com/office/officeart/2018/2/layout/IconVerticalSolidList"/>
    <dgm:cxn modelId="{B5AAF852-AE2E-40BE-BC22-1382A2AD5A44}" type="presParOf" srcId="{05261D3E-3CC7-4C85-9E09-D67FC777908C}" destId="{A9DA4473-F7AD-4D05-A89E-4317469C9CAC}" srcOrd="8" destOrd="0" presId="urn:microsoft.com/office/officeart/2018/2/layout/IconVerticalSolidList"/>
    <dgm:cxn modelId="{80161854-1670-4BD7-9912-A0DFE5201001}" type="presParOf" srcId="{A9DA4473-F7AD-4D05-A89E-4317469C9CAC}" destId="{343A76ED-9DD6-4B0A-830E-16ED952B3D06}" srcOrd="0" destOrd="0" presId="urn:microsoft.com/office/officeart/2018/2/layout/IconVerticalSolidList"/>
    <dgm:cxn modelId="{17AEC66B-BBFF-4EF5-B894-6B5A992F362F}" type="presParOf" srcId="{A9DA4473-F7AD-4D05-A89E-4317469C9CAC}" destId="{C21BED67-1F13-4312-815B-B5C34DAA27F9}" srcOrd="1" destOrd="0" presId="urn:microsoft.com/office/officeart/2018/2/layout/IconVerticalSolidList"/>
    <dgm:cxn modelId="{D35FF1B4-6B78-4ECE-976F-17DFD749DB9F}" type="presParOf" srcId="{A9DA4473-F7AD-4D05-A89E-4317469C9CAC}" destId="{8854FDB6-04FD-4DEB-9AB6-DDB7E532A353}" srcOrd="2" destOrd="0" presId="urn:microsoft.com/office/officeart/2018/2/layout/IconVerticalSolidList"/>
    <dgm:cxn modelId="{00C148E5-B634-4CBF-973D-0F5A3C5E09C8}" type="presParOf" srcId="{A9DA4473-F7AD-4D05-A89E-4317469C9CAC}" destId="{9260EF14-C09B-4543-88B7-7F45704CBA36}" srcOrd="3" destOrd="0" presId="urn:microsoft.com/office/officeart/2018/2/layout/IconVerticalSolidList"/>
    <dgm:cxn modelId="{F81D0780-8079-488E-9C76-710866EBFA31}" type="presParOf" srcId="{05261D3E-3CC7-4C85-9E09-D67FC777908C}" destId="{6B1245CD-58DD-4C80-98CF-1191D8442C16}" srcOrd="9" destOrd="0" presId="urn:microsoft.com/office/officeart/2018/2/layout/IconVerticalSolidList"/>
    <dgm:cxn modelId="{F8328D33-2742-4E32-B510-80FC66AA35E0}" type="presParOf" srcId="{05261D3E-3CC7-4C85-9E09-D67FC777908C}" destId="{1088C3D0-8038-4DC1-8FB5-F6C46C6DD37E}" srcOrd="10" destOrd="0" presId="urn:microsoft.com/office/officeart/2018/2/layout/IconVerticalSolidList"/>
    <dgm:cxn modelId="{162B29B0-0FAE-4FAA-8E74-2CDD62FD955E}" type="presParOf" srcId="{1088C3D0-8038-4DC1-8FB5-F6C46C6DD37E}" destId="{42D0B4E5-C086-47BE-9D55-F394607B4D8E}" srcOrd="0" destOrd="0" presId="urn:microsoft.com/office/officeart/2018/2/layout/IconVerticalSolidList"/>
    <dgm:cxn modelId="{D440F34A-55C1-4A4D-B8A9-C0D4EC2AADC2}" type="presParOf" srcId="{1088C3D0-8038-4DC1-8FB5-F6C46C6DD37E}" destId="{1034F813-9F27-43E9-89A3-39FEDD0E65B9}" srcOrd="1" destOrd="0" presId="urn:microsoft.com/office/officeart/2018/2/layout/IconVerticalSolidList"/>
    <dgm:cxn modelId="{7F4396E1-EF5F-4D5E-8C4C-F7DC21D0E2D7}" type="presParOf" srcId="{1088C3D0-8038-4DC1-8FB5-F6C46C6DD37E}" destId="{565E6FD7-CAB5-4DA6-AF53-FD5268DE7367}" srcOrd="2" destOrd="0" presId="urn:microsoft.com/office/officeart/2018/2/layout/IconVerticalSolidList"/>
    <dgm:cxn modelId="{FBF335AF-1231-422A-8F2B-2C777CCE8D9E}" type="presParOf" srcId="{1088C3D0-8038-4DC1-8FB5-F6C46C6DD37E}" destId="{0D0CFAE3-5105-47A1-872E-F34154099668}" srcOrd="3" destOrd="0" presId="urn:microsoft.com/office/officeart/2018/2/layout/IconVerticalSolidList"/>
    <dgm:cxn modelId="{E281C397-A510-4574-B048-8C5F491F8F40}" type="presParOf" srcId="{05261D3E-3CC7-4C85-9E09-D67FC777908C}" destId="{BFC7A64C-EB91-44D0-B24A-EB5D672982C6}" srcOrd="11" destOrd="0" presId="urn:microsoft.com/office/officeart/2018/2/layout/IconVerticalSolidList"/>
    <dgm:cxn modelId="{95DDCE94-092D-40AA-8DC2-FCA0CE59C53D}" type="presParOf" srcId="{05261D3E-3CC7-4C85-9E09-D67FC777908C}" destId="{39CC3DAA-3030-441A-8308-2D936FDCCE10}" srcOrd="12" destOrd="0" presId="urn:microsoft.com/office/officeart/2018/2/layout/IconVerticalSolidList"/>
    <dgm:cxn modelId="{4AC6F8E4-3CC5-4BFF-BEC4-BEF1190AAD76}" type="presParOf" srcId="{39CC3DAA-3030-441A-8308-2D936FDCCE10}" destId="{3772A7FF-35C6-4A4D-AB15-B8DA9EABFB6E}" srcOrd="0" destOrd="0" presId="urn:microsoft.com/office/officeart/2018/2/layout/IconVerticalSolidList"/>
    <dgm:cxn modelId="{B8990D25-7289-4F0D-AD08-6124E5C652EE}" type="presParOf" srcId="{39CC3DAA-3030-441A-8308-2D936FDCCE10}" destId="{B4BB51EF-D114-4665-A868-06E5720B11CD}" srcOrd="1" destOrd="0" presId="urn:microsoft.com/office/officeart/2018/2/layout/IconVerticalSolidList"/>
    <dgm:cxn modelId="{7641BC16-F7A5-408B-8CAA-F90DC4DE3C8B}" type="presParOf" srcId="{39CC3DAA-3030-441A-8308-2D936FDCCE10}" destId="{E8C3ACDA-4FB0-4012-914D-9221349A021C}" srcOrd="2" destOrd="0" presId="urn:microsoft.com/office/officeart/2018/2/layout/IconVerticalSolidList"/>
    <dgm:cxn modelId="{5549D5A1-10B6-4239-98F7-54D4486A4BAB}" type="presParOf" srcId="{39CC3DAA-3030-441A-8308-2D936FDCCE10}" destId="{ACED62AF-E76B-4646-BBF8-9222CF5CE7E6}" srcOrd="3" destOrd="0" presId="urn:microsoft.com/office/officeart/2018/2/layout/IconVerticalSolidList"/>
    <dgm:cxn modelId="{B9000165-ABE5-4CFF-8EF5-C82DECEEA7D4}" type="presParOf" srcId="{05261D3E-3CC7-4C85-9E09-D67FC777908C}" destId="{7511F335-D994-4384-B3F7-3E853119E654}" srcOrd="13" destOrd="0" presId="urn:microsoft.com/office/officeart/2018/2/layout/IconVerticalSolidList"/>
    <dgm:cxn modelId="{361C2409-7AFF-4022-B540-6139DB683784}" type="presParOf" srcId="{05261D3E-3CC7-4C85-9E09-D67FC777908C}" destId="{9819B325-B2BE-450A-9F9E-CBA46BF162D9}" srcOrd="14" destOrd="0" presId="urn:microsoft.com/office/officeart/2018/2/layout/IconVerticalSolidList"/>
    <dgm:cxn modelId="{2E1ACADC-AB9A-4ED7-A598-1ED361B61CBD}" type="presParOf" srcId="{9819B325-B2BE-450A-9F9E-CBA46BF162D9}" destId="{0A781ED9-CEB4-4D72-AE0A-5F68F67F8688}" srcOrd="0" destOrd="0" presId="urn:microsoft.com/office/officeart/2018/2/layout/IconVerticalSolidList"/>
    <dgm:cxn modelId="{ECD66FD2-C306-4C32-9F2E-5043B228CF55}" type="presParOf" srcId="{9819B325-B2BE-450A-9F9E-CBA46BF162D9}" destId="{4CF65317-C002-4F4E-A6AA-16B047D61BE1}" srcOrd="1" destOrd="0" presId="urn:microsoft.com/office/officeart/2018/2/layout/IconVerticalSolidList"/>
    <dgm:cxn modelId="{FD834F1F-CE30-48B0-8F03-384242065A6A}" type="presParOf" srcId="{9819B325-B2BE-450A-9F9E-CBA46BF162D9}" destId="{3B364D3D-73FE-4356-B5EC-74AC805C8DBD}" srcOrd="2" destOrd="0" presId="urn:microsoft.com/office/officeart/2018/2/layout/IconVerticalSolidList"/>
    <dgm:cxn modelId="{3F564A54-7340-40AA-8FF5-9D79E30E5899}" type="presParOf" srcId="{9819B325-B2BE-450A-9F9E-CBA46BF162D9}" destId="{198B5F00-163D-40E9-85FE-3AC6775EA9D2}" srcOrd="3" destOrd="0" presId="urn:microsoft.com/office/officeart/2018/2/layout/IconVerticalSolidList"/>
    <dgm:cxn modelId="{8E041909-6CBA-41A3-B985-51A1658124C7}" type="presParOf" srcId="{05261D3E-3CC7-4C85-9E09-D67FC777908C}" destId="{0EA652DF-42DB-4E6D-91BC-8C1DAC2E5B91}" srcOrd="15" destOrd="0" presId="urn:microsoft.com/office/officeart/2018/2/layout/IconVerticalSolidList"/>
    <dgm:cxn modelId="{B3CA4479-6099-432D-9053-1CD821CE8477}" type="presParOf" srcId="{05261D3E-3CC7-4C85-9E09-D67FC777908C}" destId="{CB673435-DB64-4479-9BF3-914B6BABF5AA}" srcOrd="16" destOrd="0" presId="urn:microsoft.com/office/officeart/2018/2/layout/IconVerticalSolidList"/>
    <dgm:cxn modelId="{2CBA38B6-38DD-445D-85F6-E20AF5356805}" type="presParOf" srcId="{CB673435-DB64-4479-9BF3-914B6BABF5AA}" destId="{94974B54-9E9F-49D0-A6E0-90534D93F49E}" srcOrd="0" destOrd="0" presId="urn:microsoft.com/office/officeart/2018/2/layout/IconVerticalSolidList"/>
    <dgm:cxn modelId="{B7154F37-D93C-47A6-9CCA-388B52BDF8F5}" type="presParOf" srcId="{CB673435-DB64-4479-9BF3-914B6BABF5AA}" destId="{28C8631C-C41F-40D5-9A16-D00941F202A0}" srcOrd="1" destOrd="0" presId="urn:microsoft.com/office/officeart/2018/2/layout/IconVerticalSolidList"/>
    <dgm:cxn modelId="{5531E58B-AB66-44B1-9E52-0EF9A5744B2B}" type="presParOf" srcId="{CB673435-DB64-4479-9BF3-914B6BABF5AA}" destId="{5F779421-68A7-4FF7-8A61-18731F57D6BC}" srcOrd="2" destOrd="0" presId="urn:microsoft.com/office/officeart/2018/2/layout/IconVerticalSolidList"/>
    <dgm:cxn modelId="{237B9A67-6AA2-4E7F-B8BD-6D76A03C9B2C}" type="presParOf" srcId="{CB673435-DB64-4479-9BF3-914B6BABF5AA}" destId="{D8854CDA-BFAD-4D2E-BB72-3FF6E17ED6C8}" srcOrd="3" destOrd="0" presId="urn:microsoft.com/office/officeart/2018/2/layout/IconVerticalSolidList"/>
    <dgm:cxn modelId="{0910BB8F-7F9C-4623-AEF8-E83E676C27DF}" type="presParOf" srcId="{05261D3E-3CC7-4C85-9E09-D67FC777908C}" destId="{FEEF4E8A-76B3-47FA-A4D2-AA3D31D77DD2}" srcOrd="17" destOrd="0" presId="urn:microsoft.com/office/officeart/2018/2/layout/IconVerticalSolidList"/>
    <dgm:cxn modelId="{7F11B028-C4E3-4A8E-94DC-B49ABD75F93C}" type="presParOf" srcId="{05261D3E-3CC7-4C85-9E09-D67FC777908C}" destId="{CDB69F89-8564-4C08-8DBA-5CA3ED161717}" srcOrd="18" destOrd="0" presId="urn:microsoft.com/office/officeart/2018/2/layout/IconVerticalSolidList"/>
    <dgm:cxn modelId="{61943A96-CE91-4A5B-8CF5-8F42B34C6A49}" type="presParOf" srcId="{CDB69F89-8564-4C08-8DBA-5CA3ED161717}" destId="{CC7B3BCD-8AB2-4EBB-AABF-DC111B45E551}" srcOrd="0" destOrd="0" presId="urn:microsoft.com/office/officeart/2018/2/layout/IconVerticalSolidList"/>
    <dgm:cxn modelId="{0C75255B-C46A-4188-9E1B-2BFA9932F1CA}" type="presParOf" srcId="{CDB69F89-8564-4C08-8DBA-5CA3ED161717}" destId="{59140A21-CDD2-4097-AF3C-076805F50FE0}" srcOrd="1" destOrd="0" presId="urn:microsoft.com/office/officeart/2018/2/layout/IconVerticalSolidList"/>
    <dgm:cxn modelId="{3D39D6AB-6F00-4383-BC96-61BB2F938903}" type="presParOf" srcId="{CDB69F89-8564-4C08-8DBA-5CA3ED161717}" destId="{4A73B903-72BC-4A12-BF73-7C8E2B15459A}" srcOrd="2" destOrd="0" presId="urn:microsoft.com/office/officeart/2018/2/layout/IconVerticalSolidList"/>
    <dgm:cxn modelId="{9703C1D5-1B74-4EB2-A13E-A00317EF0C27}" type="presParOf" srcId="{CDB69F89-8564-4C08-8DBA-5CA3ED161717}" destId="{6866D889-6D01-4B8E-AF48-A2CEC922E6D9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192402E-D48E-4A20-9102-455829196172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A49DF98-867D-48FD-8C6A-11619CC54E26}">
      <dgm:prSet custT="1"/>
      <dgm:spPr>
        <a:solidFill>
          <a:schemeClr val="accent2"/>
        </a:solidFill>
        <a:ln>
          <a:noFill/>
        </a:ln>
      </dgm:spPr>
      <dgm:t>
        <a:bodyPr/>
        <a:lstStyle/>
        <a:p>
          <a:pPr algn="ctr"/>
          <a:r>
            <a:rPr lang="en-ZA" sz="2400" dirty="0">
              <a:solidFill>
                <a:schemeClr val="tx1"/>
              </a:solidFill>
            </a:rPr>
            <a:t> Recommender systems</a:t>
          </a:r>
          <a:endParaRPr lang="en-US" sz="2400" dirty="0">
            <a:solidFill>
              <a:schemeClr val="tx1"/>
            </a:solidFill>
          </a:endParaRPr>
        </a:p>
      </dgm:t>
    </dgm:pt>
    <dgm:pt modelId="{68E16295-5968-427D-8FEC-140904115879}" type="parTrans" cxnId="{1514D9C3-0364-4D35-B599-B493CBB9F80D}">
      <dgm:prSet/>
      <dgm:spPr/>
      <dgm:t>
        <a:bodyPr/>
        <a:lstStyle/>
        <a:p>
          <a:endParaRPr lang="en-US" sz="2800"/>
        </a:p>
      </dgm:t>
    </dgm:pt>
    <dgm:pt modelId="{C8FD5B74-EA17-4780-8EAB-5CC8C9F831ED}" type="sibTrans" cxnId="{1514D9C3-0364-4D35-B599-B493CBB9F80D}">
      <dgm:prSet/>
      <dgm:spPr/>
      <dgm:t>
        <a:bodyPr/>
        <a:lstStyle/>
        <a:p>
          <a:endParaRPr lang="en-US" sz="2800"/>
        </a:p>
      </dgm:t>
    </dgm:pt>
    <dgm:pt modelId="{5395F473-4B00-496B-B453-6451BF799B09}">
      <dgm:prSet custT="1"/>
      <dgm:spPr>
        <a:noFill/>
        <a:ln>
          <a:noFill/>
        </a:ln>
      </dgm:spPr>
      <dgm:t>
        <a:bodyPr/>
        <a:lstStyle/>
        <a:p>
          <a:pPr>
            <a:buClr>
              <a:schemeClr val="accent2"/>
            </a:buClr>
            <a:buFont typeface="Wingdings" panose="05000000000000000000" pitchFamily="2" charset="2"/>
            <a:buChar char="§"/>
          </a:pPr>
          <a:r>
            <a:rPr lang="en-US" sz="2800" dirty="0">
              <a:solidFill>
                <a:schemeClr val="bg1"/>
              </a:solidFill>
            </a:rPr>
            <a:t>Content – based filtering</a:t>
          </a:r>
        </a:p>
      </dgm:t>
    </dgm:pt>
    <dgm:pt modelId="{9C1152B7-4D34-4CA0-9DDC-F21FD4AEAD28}" type="parTrans" cxnId="{5982C12B-3881-4E5F-910B-CA265FD5E102}">
      <dgm:prSet/>
      <dgm:spPr/>
      <dgm:t>
        <a:bodyPr/>
        <a:lstStyle/>
        <a:p>
          <a:endParaRPr lang="en-US" sz="2800"/>
        </a:p>
      </dgm:t>
    </dgm:pt>
    <dgm:pt modelId="{169C7AF9-916F-47C4-A9C3-3ACADEA4D272}" type="sibTrans" cxnId="{5982C12B-3881-4E5F-910B-CA265FD5E102}">
      <dgm:prSet/>
      <dgm:spPr/>
      <dgm:t>
        <a:bodyPr/>
        <a:lstStyle/>
        <a:p>
          <a:endParaRPr lang="en-US" sz="2800"/>
        </a:p>
      </dgm:t>
    </dgm:pt>
    <dgm:pt modelId="{ED7BFBCA-85AB-470A-B757-1414C645E6DE}">
      <dgm:prSet custT="1"/>
      <dgm:spPr>
        <a:noFill/>
        <a:ln>
          <a:noFill/>
        </a:ln>
      </dgm:spPr>
      <dgm:t>
        <a:bodyPr/>
        <a:lstStyle/>
        <a:p>
          <a:pPr>
            <a:buClr>
              <a:schemeClr val="accent2"/>
            </a:buClr>
            <a:buFont typeface="Wingdings" panose="05000000000000000000" pitchFamily="2" charset="2"/>
            <a:buChar char="§"/>
          </a:pPr>
          <a:r>
            <a:rPr lang="en-US" sz="2800" dirty="0">
              <a:solidFill>
                <a:schemeClr val="bg1"/>
              </a:solidFill>
            </a:rPr>
            <a:t>Collaborative filtering </a:t>
          </a:r>
        </a:p>
      </dgm:t>
    </dgm:pt>
    <dgm:pt modelId="{B49CC6F4-1BCE-47E4-B510-CFFABFF8574B}" type="parTrans" cxnId="{CADA49E7-D7E4-4B04-9DDF-B5A55F3314AF}">
      <dgm:prSet/>
      <dgm:spPr/>
      <dgm:t>
        <a:bodyPr/>
        <a:lstStyle/>
        <a:p>
          <a:endParaRPr lang="en-US" sz="2800"/>
        </a:p>
      </dgm:t>
    </dgm:pt>
    <dgm:pt modelId="{C0C02030-8E95-4FBF-B65E-3B9A5576FA0F}" type="sibTrans" cxnId="{CADA49E7-D7E4-4B04-9DDF-B5A55F3314AF}">
      <dgm:prSet/>
      <dgm:spPr/>
      <dgm:t>
        <a:bodyPr/>
        <a:lstStyle/>
        <a:p>
          <a:endParaRPr lang="en-US" sz="2800"/>
        </a:p>
      </dgm:t>
    </dgm:pt>
    <dgm:pt modelId="{2904A716-59B7-4104-AC29-2F533F57D625}">
      <dgm:prSet custT="1"/>
      <dgm:spPr>
        <a:noFill/>
        <a:ln>
          <a:noFill/>
        </a:ln>
      </dgm:spPr>
      <dgm:t>
        <a:bodyPr/>
        <a:lstStyle/>
        <a:p>
          <a:pPr>
            <a:buClr>
              <a:schemeClr val="accent2"/>
            </a:buClr>
            <a:buFont typeface="Wingdings" panose="05000000000000000000" pitchFamily="2" charset="2"/>
            <a:buChar char="§"/>
          </a:pPr>
          <a:r>
            <a:rPr lang="en-US" sz="2800" dirty="0">
              <a:solidFill>
                <a:schemeClr val="bg1"/>
              </a:solidFill>
            </a:rPr>
            <a:t>Hybrid filtering</a:t>
          </a:r>
        </a:p>
      </dgm:t>
    </dgm:pt>
    <dgm:pt modelId="{9B32CB96-1CE6-4CA6-98D9-C2203F6FCB19}" type="parTrans" cxnId="{769AC2E0-480D-41AB-BE4C-F01603F65A64}">
      <dgm:prSet/>
      <dgm:spPr/>
      <dgm:t>
        <a:bodyPr/>
        <a:lstStyle/>
        <a:p>
          <a:endParaRPr lang="en-US" sz="2800"/>
        </a:p>
      </dgm:t>
    </dgm:pt>
    <dgm:pt modelId="{14A70495-26CC-4CC9-BF87-1FC52EE50B35}" type="sibTrans" cxnId="{769AC2E0-480D-41AB-BE4C-F01603F65A64}">
      <dgm:prSet/>
      <dgm:spPr/>
      <dgm:t>
        <a:bodyPr/>
        <a:lstStyle/>
        <a:p>
          <a:endParaRPr lang="en-US" sz="2800"/>
        </a:p>
      </dgm:t>
    </dgm:pt>
    <dgm:pt modelId="{48838873-4431-4954-9171-1238775AC576}" type="pres">
      <dgm:prSet presAssocID="{B192402E-D48E-4A20-9102-455829196172}" presName="linear" presStyleCnt="0">
        <dgm:presLayoutVars>
          <dgm:dir/>
          <dgm:animLvl val="lvl"/>
          <dgm:resizeHandles val="exact"/>
        </dgm:presLayoutVars>
      </dgm:prSet>
      <dgm:spPr/>
    </dgm:pt>
    <dgm:pt modelId="{ADA60600-5F4A-49C6-91D8-2B4F4EF7F0C5}" type="pres">
      <dgm:prSet presAssocID="{7A49DF98-867D-48FD-8C6A-11619CC54E26}" presName="parentLin" presStyleCnt="0"/>
      <dgm:spPr/>
    </dgm:pt>
    <dgm:pt modelId="{47D332B7-C90F-4055-8376-68DED81340C7}" type="pres">
      <dgm:prSet presAssocID="{7A49DF98-867D-48FD-8C6A-11619CC54E26}" presName="parentLeftMargin" presStyleLbl="node1" presStyleIdx="0" presStyleCnt="1"/>
      <dgm:spPr/>
    </dgm:pt>
    <dgm:pt modelId="{8EFCDC49-2431-44A7-9E88-01190BAF5B19}" type="pres">
      <dgm:prSet presAssocID="{7A49DF98-867D-48FD-8C6A-11619CC54E26}" presName="parentText" presStyleLbl="node1" presStyleIdx="0" presStyleCnt="1" custScaleX="151278" custScaleY="33480">
        <dgm:presLayoutVars>
          <dgm:chMax val="0"/>
          <dgm:bulletEnabled val="1"/>
        </dgm:presLayoutVars>
      </dgm:prSet>
      <dgm:spPr>
        <a:prstGeom prst="rect">
          <a:avLst/>
        </a:prstGeom>
      </dgm:spPr>
    </dgm:pt>
    <dgm:pt modelId="{F95C0667-9363-47DF-A653-E9673BF14A41}" type="pres">
      <dgm:prSet presAssocID="{7A49DF98-867D-48FD-8C6A-11619CC54E26}" presName="negativeSpace" presStyleCnt="0"/>
      <dgm:spPr/>
    </dgm:pt>
    <dgm:pt modelId="{A7174219-EC9E-4267-A04D-B18EE847387A}" type="pres">
      <dgm:prSet presAssocID="{7A49DF98-867D-48FD-8C6A-11619CC54E26}" presName="childText" presStyleLbl="conFgAcc1" presStyleIdx="0" presStyleCnt="1">
        <dgm:presLayoutVars>
          <dgm:bulletEnabled val="1"/>
        </dgm:presLayoutVars>
      </dgm:prSet>
      <dgm:spPr/>
    </dgm:pt>
  </dgm:ptLst>
  <dgm:cxnLst>
    <dgm:cxn modelId="{260CC718-1C19-4A58-B25E-4613464E2BCD}" type="presOf" srcId="{B192402E-D48E-4A20-9102-455829196172}" destId="{48838873-4431-4954-9171-1238775AC576}" srcOrd="0" destOrd="0" presId="urn:microsoft.com/office/officeart/2005/8/layout/list1"/>
    <dgm:cxn modelId="{5982C12B-3881-4E5F-910B-CA265FD5E102}" srcId="{7A49DF98-867D-48FD-8C6A-11619CC54E26}" destId="{5395F473-4B00-496B-B453-6451BF799B09}" srcOrd="0" destOrd="0" parTransId="{9C1152B7-4D34-4CA0-9DDC-F21FD4AEAD28}" sibTransId="{169C7AF9-916F-47C4-A9C3-3ACADEA4D272}"/>
    <dgm:cxn modelId="{323B659E-DBBB-459D-BAA9-704ADD5267A5}" type="presOf" srcId="{7A49DF98-867D-48FD-8C6A-11619CC54E26}" destId="{8EFCDC49-2431-44A7-9E88-01190BAF5B19}" srcOrd="1" destOrd="0" presId="urn:microsoft.com/office/officeart/2005/8/layout/list1"/>
    <dgm:cxn modelId="{90F473B2-165C-42F0-BB66-183652D2B743}" type="presOf" srcId="{5395F473-4B00-496B-B453-6451BF799B09}" destId="{A7174219-EC9E-4267-A04D-B18EE847387A}" srcOrd="0" destOrd="0" presId="urn:microsoft.com/office/officeart/2005/8/layout/list1"/>
    <dgm:cxn modelId="{1514D9C3-0364-4D35-B599-B493CBB9F80D}" srcId="{B192402E-D48E-4A20-9102-455829196172}" destId="{7A49DF98-867D-48FD-8C6A-11619CC54E26}" srcOrd="0" destOrd="0" parTransId="{68E16295-5968-427D-8FEC-140904115879}" sibTransId="{C8FD5B74-EA17-4780-8EAB-5CC8C9F831ED}"/>
    <dgm:cxn modelId="{1EC855D4-9949-4C99-AE73-64CD4259AB6C}" type="presOf" srcId="{2904A716-59B7-4104-AC29-2F533F57D625}" destId="{A7174219-EC9E-4267-A04D-B18EE847387A}" srcOrd="0" destOrd="2" presId="urn:microsoft.com/office/officeart/2005/8/layout/list1"/>
    <dgm:cxn modelId="{769AC2E0-480D-41AB-BE4C-F01603F65A64}" srcId="{7A49DF98-867D-48FD-8C6A-11619CC54E26}" destId="{2904A716-59B7-4104-AC29-2F533F57D625}" srcOrd="2" destOrd="0" parTransId="{9B32CB96-1CE6-4CA6-98D9-C2203F6FCB19}" sibTransId="{14A70495-26CC-4CC9-BF87-1FC52EE50B35}"/>
    <dgm:cxn modelId="{DF88DBE6-53D6-489E-9FE7-EDD2A1456E39}" type="presOf" srcId="{ED7BFBCA-85AB-470A-B757-1414C645E6DE}" destId="{A7174219-EC9E-4267-A04D-B18EE847387A}" srcOrd="0" destOrd="1" presId="urn:microsoft.com/office/officeart/2005/8/layout/list1"/>
    <dgm:cxn modelId="{CADA49E7-D7E4-4B04-9DDF-B5A55F3314AF}" srcId="{7A49DF98-867D-48FD-8C6A-11619CC54E26}" destId="{ED7BFBCA-85AB-470A-B757-1414C645E6DE}" srcOrd="1" destOrd="0" parTransId="{B49CC6F4-1BCE-47E4-B510-CFFABFF8574B}" sibTransId="{C0C02030-8E95-4FBF-B65E-3B9A5576FA0F}"/>
    <dgm:cxn modelId="{50E4AAED-ECDC-4575-BA45-A3C06AC70654}" type="presOf" srcId="{7A49DF98-867D-48FD-8C6A-11619CC54E26}" destId="{47D332B7-C90F-4055-8376-68DED81340C7}" srcOrd="0" destOrd="0" presId="urn:microsoft.com/office/officeart/2005/8/layout/list1"/>
    <dgm:cxn modelId="{D78A3A74-3735-46A5-AE53-D5DBFCE60B3C}" type="presParOf" srcId="{48838873-4431-4954-9171-1238775AC576}" destId="{ADA60600-5F4A-49C6-91D8-2B4F4EF7F0C5}" srcOrd="0" destOrd="0" presId="urn:microsoft.com/office/officeart/2005/8/layout/list1"/>
    <dgm:cxn modelId="{0BA1AE4E-38D2-4A37-B0B8-E3322BED4927}" type="presParOf" srcId="{ADA60600-5F4A-49C6-91D8-2B4F4EF7F0C5}" destId="{47D332B7-C90F-4055-8376-68DED81340C7}" srcOrd="0" destOrd="0" presId="urn:microsoft.com/office/officeart/2005/8/layout/list1"/>
    <dgm:cxn modelId="{D5C3BD72-4785-4C45-A8D6-1E2106C5A127}" type="presParOf" srcId="{ADA60600-5F4A-49C6-91D8-2B4F4EF7F0C5}" destId="{8EFCDC49-2431-44A7-9E88-01190BAF5B19}" srcOrd="1" destOrd="0" presId="urn:microsoft.com/office/officeart/2005/8/layout/list1"/>
    <dgm:cxn modelId="{0EF623F6-C99C-4198-8F44-98A4197C3E57}" type="presParOf" srcId="{48838873-4431-4954-9171-1238775AC576}" destId="{F95C0667-9363-47DF-A653-E9673BF14A41}" srcOrd="1" destOrd="0" presId="urn:microsoft.com/office/officeart/2005/8/layout/list1"/>
    <dgm:cxn modelId="{FC6441F3-3646-434B-8813-D41E2442279A}" type="presParOf" srcId="{48838873-4431-4954-9171-1238775AC576}" destId="{A7174219-EC9E-4267-A04D-B18EE847387A}" srcOrd="2" destOrd="0" presId="urn:microsoft.com/office/officeart/2005/8/layout/list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E6D5F61-7C6B-4446-9BCC-C9D5953CE5D1}" type="doc">
      <dgm:prSet loTypeId="urn:microsoft.com/office/officeart/2005/8/layout/hierarchy6" loCatId="hierarchy" qsTypeId="urn:microsoft.com/office/officeart/2005/8/quickstyle/3d1" qsCatId="3D" csTypeId="urn:microsoft.com/office/officeart/2005/8/colors/accent2_5" csCatId="accent2" phldr="1"/>
      <dgm:spPr/>
      <dgm:t>
        <a:bodyPr/>
        <a:lstStyle/>
        <a:p>
          <a:endParaRPr lang="en-US"/>
        </a:p>
      </dgm:t>
    </dgm:pt>
    <dgm:pt modelId="{22B70287-2A21-4A02-9372-72FECF0C844B}">
      <dgm:prSet phldrT="[Text]"/>
      <dgm:spPr/>
      <dgm:t>
        <a:bodyPr/>
        <a:lstStyle/>
        <a:p>
          <a:r>
            <a:rPr lang="en-US" dirty="0"/>
            <a:t>Recommender Systems</a:t>
          </a:r>
        </a:p>
      </dgm:t>
    </dgm:pt>
    <dgm:pt modelId="{BB611849-FB0F-4B38-9E17-349042F1E074}" type="parTrans" cxnId="{15F15A20-B963-4DCE-94C3-48EBC3A315D1}">
      <dgm:prSet/>
      <dgm:spPr/>
      <dgm:t>
        <a:bodyPr/>
        <a:lstStyle/>
        <a:p>
          <a:endParaRPr lang="en-US"/>
        </a:p>
      </dgm:t>
    </dgm:pt>
    <dgm:pt modelId="{C507BD34-807C-4E92-BDCE-62EAEEC78496}" type="sibTrans" cxnId="{15F15A20-B963-4DCE-94C3-48EBC3A315D1}">
      <dgm:prSet/>
      <dgm:spPr/>
      <dgm:t>
        <a:bodyPr/>
        <a:lstStyle/>
        <a:p>
          <a:endParaRPr lang="en-US"/>
        </a:p>
      </dgm:t>
    </dgm:pt>
    <dgm:pt modelId="{552F7ADF-D410-465A-80EF-DA7BE800568C}">
      <dgm:prSet phldrT="[Text]"/>
      <dgm:spPr/>
      <dgm:t>
        <a:bodyPr/>
        <a:lstStyle/>
        <a:p>
          <a:r>
            <a:rPr lang="en-US" dirty="0"/>
            <a:t>Content-based filtering</a:t>
          </a:r>
        </a:p>
      </dgm:t>
    </dgm:pt>
    <dgm:pt modelId="{8D439619-CA17-4543-951C-59B997E6E654}" type="parTrans" cxnId="{A33FB258-9B39-4AAD-B3B3-D3CC8AE8365A}">
      <dgm:prSet/>
      <dgm:spPr/>
      <dgm:t>
        <a:bodyPr/>
        <a:lstStyle/>
        <a:p>
          <a:endParaRPr lang="en-US"/>
        </a:p>
      </dgm:t>
    </dgm:pt>
    <dgm:pt modelId="{5838C58F-F3A8-45A9-9899-72B79A5566BF}" type="sibTrans" cxnId="{A33FB258-9B39-4AAD-B3B3-D3CC8AE8365A}">
      <dgm:prSet/>
      <dgm:spPr/>
      <dgm:t>
        <a:bodyPr/>
        <a:lstStyle/>
        <a:p>
          <a:endParaRPr lang="en-US"/>
        </a:p>
      </dgm:t>
    </dgm:pt>
    <dgm:pt modelId="{0C5A99C4-A040-46B0-9E50-B73786B9B8A7}">
      <dgm:prSet phldrT="[Text]"/>
      <dgm:spPr/>
      <dgm:t>
        <a:bodyPr/>
        <a:lstStyle/>
        <a:p>
          <a:r>
            <a:rPr lang="en-US" dirty="0"/>
            <a:t>Collaborative filtering </a:t>
          </a:r>
        </a:p>
      </dgm:t>
    </dgm:pt>
    <dgm:pt modelId="{B4B1F2E9-78EF-4A16-81C4-E37BF1616C0A}" type="parTrans" cxnId="{1F41EB51-08B5-4475-ADA7-A765F51ECAAC}">
      <dgm:prSet/>
      <dgm:spPr/>
      <dgm:t>
        <a:bodyPr/>
        <a:lstStyle/>
        <a:p>
          <a:endParaRPr lang="en-US"/>
        </a:p>
      </dgm:t>
    </dgm:pt>
    <dgm:pt modelId="{B3F53D44-9BA4-4B5E-BBC6-8AE70E73ACDB}" type="sibTrans" cxnId="{1F41EB51-08B5-4475-ADA7-A765F51ECAAC}">
      <dgm:prSet/>
      <dgm:spPr/>
      <dgm:t>
        <a:bodyPr/>
        <a:lstStyle/>
        <a:p>
          <a:endParaRPr lang="en-US"/>
        </a:p>
      </dgm:t>
    </dgm:pt>
    <dgm:pt modelId="{042DA5E2-33BA-4992-9818-C6F3C62234E8}">
      <dgm:prSet phldrT="[Text]"/>
      <dgm:spPr/>
      <dgm:t>
        <a:bodyPr/>
        <a:lstStyle/>
        <a:p>
          <a:r>
            <a:rPr lang="en-US" dirty="0"/>
            <a:t>Neighborhood Models </a:t>
          </a:r>
        </a:p>
      </dgm:t>
    </dgm:pt>
    <dgm:pt modelId="{8720EE9D-5E94-4B58-ABB7-3E0034722B77}" type="parTrans" cxnId="{E04A6023-A42F-4228-AF90-7940F6785E46}">
      <dgm:prSet/>
      <dgm:spPr/>
      <dgm:t>
        <a:bodyPr/>
        <a:lstStyle/>
        <a:p>
          <a:endParaRPr lang="en-US"/>
        </a:p>
      </dgm:t>
    </dgm:pt>
    <dgm:pt modelId="{F8F82D02-A0C4-42C4-92D2-04C3498B06D6}" type="sibTrans" cxnId="{E04A6023-A42F-4228-AF90-7940F6785E46}">
      <dgm:prSet/>
      <dgm:spPr/>
      <dgm:t>
        <a:bodyPr/>
        <a:lstStyle/>
        <a:p>
          <a:endParaRPr lang="en-US"/>
        </a:p>
      </dgm:t>
    </dgm:pt>
    <dgm:pt modelId="{73357CC6-F1C7-48F2-8FD8-BBE730465787}">
      <dgm:prSet/>
      <dgm:spPr/>
      <dgm:t>
        <a:bodyPr/>
        <a:lstStyle/>
        <a:p>
          <a:r>
            <a:rPr lang="en-US" dirty="0"/>
            <a:t>Hybrid filtering</a:t>
          </a:r>
        </a:p>
      </dgm:t>
    </dgm:pt>
    <dgm:pt modelId="{D76D124F-DD7C-437F-BA81-4EA7B830BF37}" type="parTrans" cxnId="{AB312EC5-5A4D-4DFD-85FC-E259F5176C99}">
      <dgm:prSet/>
      <dgm:spPr/>
      <dgm:t>
        <a:bodyPr/>
        <a:lstStyle/>
        <a:p>
          <a:endParaRPr lang="en-US"/>
        </a:p>
      </dgm:t>
    </dgm:pt>
    <dgm:pt modelId="{95A7F9E5-6E7B-4360-AA43-27CFF26FC0C9}" type="sibTrans" cxnId="{AB312EC5-5A4D-4DFD-85FC-E259F5176C99}">
      <dgm:prSet/>
      <dgm:spPr/>
      <dgm:t>
        <a:bodyPr/>
        <a:lstStyle/>
        <a:p>
          <a:endParaRPr lang="en-US"/>
        </a:p>
      </dgm:t>
    </dgm:pt>
    <dgm:pt modelId="{1CD64532-14CA-460F-BD7B-331064283098}">
      <dgm:prSet/>
      <dgm:spPr/>
      <dgm:t>
        <a:bodyPr/>
        <a:lstStyle/>
        <a:p>
          <a:r>
            <a:rPr lang="en-US" dirty="0"/>
            <a:t>Latent Models</a:t>
          </a:r>
        </a:p>
      </dgm:t>
    </dgm:pt>
    <dgm:pt modelId="{5B6252D4-413C-4C47-9A84-CE9D8F10F97E}" type="parTrans" cxnId="{8CE5D943-20E5-46AE-B718-BE35FC38D866}">
      <dgm:prSet/>
      <dgm:spPr/>
      <dgm:t>
        <a:bodyPr/>
        <a:lstStyle/>
        <a:p>
          <a:endParaRPr lang="en-US"/>
        </a:p>
      </dgm:t>
    </dgm:pt>
    <dgm:pt modelId="{69323102-CF79-46CF-B063-0751E6EF1310}" type="sibTrans" cxnId="{8CE5D943-20E5-46AE-B718-BE35FC38D866}">
      <dgm:prSet/>
      <dgm:spPr/>
      <dgm:t>
        <a:bodyPr/>
        <a:lstStyle/>
        <a:p>
          <a:endParaRPr lang="en-US"/>
        </a:p>
      </dgm:t>
    </dgm:pt>
    <dgm:pt modelId="{8F275F05-147A-4E14-B1B0-55CC82591CB7}">
      <dgm:prSet/>
      <dgm:spPr/>
      <dgm:t>
        <a:bodyPr/>
        <a:lstStyle/>
        <a:p>
          <a:r>
            <a:rPr lang="en-US" dirty="0"/>
            <a:t>User-Item matrix</a:t>
          </a:r>
        </a:p>
      </dgm:t>
    </dgm:pt>
    <dgm:pt modelId="{FD1E06D2-DBF2-483A-8FB9-3684D84EFFEB}" type="parTrans" cxnId="{7789F45A-0ED3-4D16-80F9-FB3CAEB93B54}">
      <dgm:prSet/>
      <dgm:spPr/>
      <dgm:t>
        <a:bodyPr/>
        <a:lstStyle/>
        <a:p>
          <a:endParaRPr lang="en-US"/>
        </a:p>
      </dgm:t>
    </dgm:pt>
    <dgm:pt modelId="{D0A74643-3EFD-4880-B927-6C5C997811ED}" type="sibTrans" cxnId="{7789F45A-0ED3-4D16-80F9-FB3CAEB93B54}">
      <dgm:prSet/>
      <dgm:spPr/>
      <dgm:t>
        <a:bodyPr/>
        <a:lstStyle/>
        <a:p>
          <a:endParaRPr lang="en-US"/>
        </a:p>
      </dgm:t>
    </dgm:pt>
    <dgm:pt modelId="{59DF95B5-9B91-4568-8C81-D86BD1B37774}">
      <dgm:prSet/>
      <dgm:spPr/>
      <dgm:t>
        <a:bodyPr/>
        <a:lstStyle/>
        <a:p>
          <a:r>
            <a:rPr lang="en-US" dirty="0"/>
            <a:t>User-User Based</a:t>
          </a:r>
        </a:p>
      </dgm:t>
    </dgm:pt>
    <dgm:pt modelId="{3E0B5C70-E3DA-41A5-9DD6-21977EA5A1E2}" type="parTrans" cxnId="{B51DC5A2-5295-4125-9D66-28795A7C5D9B}">
      <dgm:prSet/>
      <dgm:spPr/>
      <dgm:t>
        <a:bodyPr/>
        <a:lstStyle/>
        <a:p>
          <a:endParaRPr lang="en-US"/>
        </a:p>
      </dgm:t>
    </dgm:pt>
    <dgm:pt modelId="{4668B80A-8AB3-47E7-A990-0062EDE84C06}" type="sibTrans" cxnId="{B51DC5A2-5295-4125-9D66-28795A7C5D9B}">
      <dgm:prSet/>
      <dgm:spPr/>
      <dgm:t>
        <a:bodyPr/>
        <a:lstStyle/>
        <a:p>
          <a:endParaRPr lang="en-US"/>
        </a:p>
      </dgm:t>
    </dgm:pt>
    <dgm:pt modelId="{EDE457AD-DF9C-449C-A1F9-9186E0C1C73C}">
      <dgm:prSet/>
      <dgm:spPr/>
      <dgm:t>
        <a:bodyPr/>
        <a:lstStyle/>
        <a:p>
          <a:r>
            <a:rPr lang="en-US" dirty="0"/>
            <a:t>Item-Item Based</a:t>
          </a:r>
        </a:p>
      </dgm:t>
    </dgm:pt>
    <dgm:pt modelId="{710E9AF2-012D-4565-ADEE-AB1D286F202D}" type="parTrans" cxnId="{83B651D3-525F-4AEF-9E97-61F9516ADC89}">
      <dgm:prSet/>
      <dgm:spPr/>
      <dgm:t>
        <a:bodyPr/>
        <a:lstStyle/>
        <a:p>
          <a:endParaRPr lang="en-US"/>
        </a:p>
      </dgm:t>
    </dgm:pt>
    <dgm:pt modelId="{3F738EC2-08F1-4985-AD85-A76E576494F1}" type="sibTrans" cxnId="{83B651D3-525F-4AEF-9E97-61F9516ADC89}">
      <dgm:prSet/>
      <dgm:spPr/>
      <dgm:t>
        <a:bodyPr/>
        <a:lstStyle/>
        <a:p>
          <a:endParaRPr lang="en-US"/>
        </a:p>
      </dgm:t>
    </dgm:pt>
    <dgm:pt modelId="{8FBB7AC6-1AD7-4521-9CF6-BDD382F8C264}" type="pres">
      <dgm:prSet presAssocID="{6E6D5F61-7C6B-4446-9BCC-C9D5953CE5D1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F9572512-3274-42D5-B784-2E466DF76DC4}" type="pres">
      <dgm:prSet presAssocID="{6E6D5F61-7C6B-4446-9BCC-C9D5953CE5D1}" presName="hierFlow" presStyleCnt="0"/>
      <dgm:spPr/>
    </dgm:pt>
    <dgm:pt modelId="{5896EE10-48A9-49D1-A920-C2E8388C2640}" type="pres">
      <dgm:prSet presAssocID="{6E6D5F61-7C6B-4446-9BCC-C9D5953CE5D1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DF570D0E-E3F3-4421-B7A9-4F6DD84DD25F}" type="pres">
      <dgm:prSet presAssocID="{22B70287-2A21-4A02-9372-72FECF0C844B}" presName="Name14" presStyleCnt="0"/>
      <dgm:spPr/>
    </dgm:pt>
    <dgm:pt modelId="{7DF9C612-E3CD-4E9B-B47B-75860EB4590C}" type="pres">
      <dgm:prSet presAssocID="{22B70287-2A21-4A02-9372-72FECF0C844B}" presName="level1Shape" presStyleLbl="node0" presStyleIdx="0" presStyleCnt="1">
        <dgm:presLayoutVars>
          <dgm:chPref val="3"/>
        </dgm:presLayoutVars>
      </dgm:prSet>
      <dgm:spPr/>
    </dgm:pt>
    <dgm:pt modelId="{902DA003-3206-43C3-8DA9-613065D9C086}" type="pres">
      <dgm:prSet presAssocID="{22B70287-2A21-4A02-9372-72FECF0C844B}" presName="hierChild2" presStyleCnt="0"/>
      <dgm:spPr/>
    </dgm:pt>
    <dgm:pt modelId="{66AA513A-EBCC-46E3-B863-6ED4DA36F267}" type="pres">
      <dgm:prSet presAssocID="{8D439619-CA17-4543-951C-59B997E6E654}" presName="Name19" presStyleLbl="parChTrans1D2" presStyleIdx="0" presStyleCnt="3"/>
      <dgm:spPr/>
    </dgm:pt>
    <dgm:pt modelId="{9506CDA9-7A3E-495C-8CAF-D8E02A4FEB59}" type="pres">
      <dgm:prSet presAssocID="{552F7ADF-D410-465A-80EF-DA7BE800568C}" presName="Name21" presStyleCnt="0"/>
      <dgm:spPr/>
    </dgm:pt>
    <dgm:pt modelId="{E2B8E519-EC86-4B9F-86BC-69A4ECDD089E}" type="pres">
      <dgm:prSet presAssocID="{552F7ADF-D410-465A-80EF-DA7BE800568C}" presName="level2Shape" presStyleLbl="node2" presStyleIdx="0" presStyleCnt="3"/>
      <dgm:spPr/>
    </dgm:pt>
    <dgm:pt modelId="{CB6EF63A-288C-4BA1-BD69-525431EC4491}" type="pres">
      <dgm:prSet presAssocID="{552F7ADF-D410-465A-80EF-DA7BE800568C}" presName="hierChild3" presStyleCnt="0"/>
      <dgm:spPr/>
    </dgm:pt>
    <dgm:pt modelId="{BC0A11E1-D6D5-4073-B398-7412B024A8C7}" type="pres">
      <dgm:prSet presAssocID="{B4B1F2E9-78EF-4A16-81C4-E37BF1616C0A}" presName="Name19" presStyleLbl="parChTrans1D2" presStyleIdx="1" presStyleCnt="3"/>
      <dgm:spPr/>
    </dgm:pt>
    <dgm:pt modelId="{95FE75F4-C931-40A7-B2B6-A047F3CDA4D8}" type="pres">
      <dgm:prSet presAssocID="{0C5A99C4-A040-46B0-9E50-B73786B9B8A7}" presName="Name21" presStyleCnt="0"/>
      <dgm:spPr/>
    </dgm:pt>
    <dgm:pt modelId="{0BF5BAD7-1185-4E42-9F29-129FA4637AA0}" type="pres">
      <dgm:prSet presAssocID="{0C5A99C4-A040-46B0-9E50-B73786B9B8A7}" presName="level2Shape" presStyleLbl="node2" presStyleIdx="1" presStyleCnt="3"/>
      <dgm:spPr/>
    </dgm:pt>
    <dgm:pt modelId="{C8E53981-1571-4B95-9A97-21CEAB1E72FD}" type="pres">
      <dgm:prSet presAssocID="{0C5A99C4-A040-46B0-9E50-B73786B9B8A7}" presName="hierChild3" presStyleCnt="0"/>
      <dgm:spPr/>
    </dgm:pt>
    <dgm:pt modelId="{4F6DD9A5-F15A-4CBF-8715-FC2B46C3AD5A}" type="pres">
      <dgm:prSet presAssocID="{8720EE9D-5E94-4B58-ABB7-3E0034722B77}" presName="Name19" presStyleLbl="parChTrans1D3" presStyleIdx="0" presStyleCnt="2"/>
      <dgm:spPr/>
    </dgm:pt>
    <dgm:pt modelId="{3CCB3C0C-2103-4744-9704-ED0420324D26}" type="pres">
      <dgm:prSet presAssocID="{042DA5E2-33BA-4992-9818-C6F3C62234E8}" presName="Name21" presStyleCnt="0"/>
      <dgm:spPr/>
    </dgm:pt>
    <dgm:pt modelId="{FFAD6F03-658D-4889-BB6B-798815E5FE1C}" type="pres">
      <dgm:prSet presAssocID="{042DA5E2-33BA-4992-9818-C6F3C62234E8}" presName="level2Shape" presStyleLbl="node3" presStyleIdx="0" presStyleCnt="2"/>
      <dgm:spPr/>
    </dgm:pt>
    <dgm:pt modelId="{092D8F58-E77F-437E-81B3-DC908BBB32A1}" type="pres">
      <dgm:prSet presAssocID="{042DA5E2-33BA-4992-9818-C6F3C62234E8}" presName="hierChild3" presStyleCnt="0"/>
      <dgm:spPr/>
    </dgm:pt>
    <dgm:pt modelId="{992656B7-603F-4E48-A35A-85369EA0D22F}" type="pres">
      <dgm:prSet presAssocID="{3E0B5C70-E3DA-41A5-9DD6-21977EA5A1E2}" presName="Name19" presStyleLbl="parChTrans1D4" presStyleIdx="0" presStyleCnt="3"/>
      <dgm:spPr/>
    </dgm:pt>
    <dgm:pt modelId="{8F065DB5-240E-461F-9899-FFC6510AF38D}" type="pres">
      <dgm:prSet presAssocID="{59DF95B5-9B91-4568-8C81-D86BD1B37774}" presName="Name21" presStyleCnt="0"/>
      <dgm:spPr/>
    </dgm:pt>
    <dgm:pt modelId="{8ACCE0F5-594E-483A-88F2-9114B7FD992C}" type="pres">
      <dgm:prSet presAssocID="{59DF95B5-9B91-4568-8C81-D86BD1B37774}" presName="level2Shape" presStyleLbl="node4" presStyleIdx="0" presStyleCnt="3"/>
      <dgm:spPr/>
    </dgm:pt>
    <dgm:pt modelId="{E3E9C988-2FB0-41B3-9C78-7BCB42696E68}" type="pres">
      <dgm:prSet presAssocID="{59DF95B5-9B91-4568-8C81-D86BD1B37774}" presName="hierChild3" presStyleCnt="0"/>
      <dgm:spPr/>
    </dgm:pt>
    <dgm:pt modelId="{9C62D7F2-F9E1-4216-AA5F-9E751A491101}" type="pres">
      <dgm:prSet presAssocID="{710E9AF2-012D-4565-ADEE-AB1D286F202D}" presName="Name19" presStyleLbl="parChTrans1D4" presStyleIdx="1" presStyleCnt="3"/>
      <dgm:spPr/>
    </dgm:pt>
    <dgm:pt modelId="{DF54C79E-52F9-423F-B3C3-790CDB857BE5}" type="pres">
      <dgm:prSet presAssocID="{EDE457AD-DF9C-449C-A1F9-9186E0C1C73C}" presName="Name21" presStyleCnt="0"/>
      <dgm:spPr/>
    </dgm:pt>
    <dgm:pt modelId="{CB9EEC1F-CAFE-44DB-81C2-767875C22066}" type="pres">
      <dgm:prSet presAssocID="{EDE457AD-DF9C-449C-A1F9-9186E0C1C73C}" presName="level2Shape" presStyleLbl="node4" presStyleIdx="1" presStyleCnt="3"/>
      <dgm:spPr/>
    </dgm:pt>
    <dgm:pt modelId="{9BE2E5D6-89EF-4746-97FC-26CBA0091B47}" type="pres">
      <dgm:prSet presAssocID="{EDE457AD-DF9C-449C-A1F9-9186E0C1C73C}" presName="hierChild3" presStyleCnt="0"/>
      <dgm:spPr/>
    </dgm:pt>
    <dgm:pt modelId="{C8C99E75-6466-4765-A68C-BFFA9B9AC602}" type="pres">
      <dgm:prSet presAssocID="{5B6252D4-413C-4C47-9A84-CE9D8F10F97E}" presName="Name19" presStyleLbl="parChTrans1D3" presStyleIdx="1" presStyleCnt="2"/>
      <dgm:spPr/>
    </dgm:pt>
    <dgm:pt modelId="{96A2FB77-9FC4-44EB-84A9-B8AEB8521736}" type="pres">
      <dgm:prSet presAssocID="{1CD64532-14CA-460F-BD7B-331064283098}" presName="Name21" presStyleCnt="0"/>
      <dgm:spPr/>
    </dgm:pt>
    <dgm:pt modelId="{9B7AE975-E8D9-4508-B632-239F7F5C7ECE}" type="pres">
      <dgm:prSet presAssocID="{1CD64532-14CA-460F-BD7B-331064283098}" presName="level2Shape" presStyleLbl="node3" presStyleIdx="1" presStyleCnt="2"/>
      <dgm:spPr/>
    </dgm:pt>
    <dgm:pt modelId="{440A2EF4-283B-40CF-A5CB-0900C842E14F}" type="pres">
      <dgm:prSet presAssocID="{1CD64532-14CA-460F-BD7B-331064283098}" presName="hierChild3" presStyleCnt="0"/>
      <dgm:spPr/>
    </dgm:pt>
    <dgm:pt modelId="{0941266F-C373-48AF-A1E3-B07C339F51CF}" type="pres">
      <dgm:prSet presAssocID="{FD1E06D2-DBF2-483A-8FB9-3684D84EFFEB}" presName="Name19" presStyleLbl="parChTrans1D4" presStyleIdx="2" presStyleCnt="3"/>
      <dgm:spPr/>
    </dgm:pt>
    <dgm:pt modelId="{1FB9A21E-753F-4AF7-865A-AC5426962FE2}" type="pres">
      <dgm:prSet presAssocID="{8F275F05-147A-4E14-B1B0-55CC82591CB7}" presName="Name21" presStyleCnt="0"/>
      <dgm:spPr/>
    </dgm:pt>
    <dgm:pt modelId="{2F0872D2-9087-4987-B177-6875408A8D6C}" type="pres">
      <dgm:prSet presAssocID="{8F275F05-147A-4E14-B1B0-55CC82591CB7}" presName="level2Shape" presStyleLbl="node4" presStyleIdx="2" presStyleCnt="3"/>
      <dgm:spPr/>
    </dgm:pt>
    <dgm:pt modelId="{CA222912-0D39-4F90-A2D0-35722502E29D}" type="pres">
      <dgm:prSet presAssocID="{8F275F05-147A-4E14-B1B0-55CC82591CB7}" presName="hierChild3" presStyleCnt="0"/>
      <dgm:spPr/>
    </dgm:pt>
    <dgm:pt modelId="{AD4625C0-86F5-4395-9A3D-F7BB0D0C2B26}" type="pres">
      <dgm:prSet presAssocID="{D76D124F-DD7C-437F-BA81-4EA7B830BF37}" presName="Name19" presStyleLbl="parChTrans1D2" presStyleIdx="2" presStyleCnt="3"/>
      <dgm:spPr/>
    </dgm:pt>
    <dgm:pt modelId="{B4CB6B6B-2399-40AB-BBC2-46B236C805E8}" type="pres">
      <dgm:prSet presAssocID="{73357CC6-F1C7-48F2-8FD8-BBE730465787}" presName="Name21" presStyleCnt="0"/>
      <dgm:spPr/>
    </dgm:pt>
    <dgm:pt modelId="{4E822B5A-6DD3-469D-ABD9-42244E87ECCF}" type="pres">
      <dgm:prSet presAssocID="{73357CC6-F1C7-48F2-8FD8-BBE730465787}" presName="level2Shape" presStyleLbl="node2" presStyleIdx="2" presStyleCnt="3"/>
      <dgm:spPr/>
    </dgm:pt>
    <dgm:pt modelId="{60ACB304-63E1-48D7-9C64-4F19B02DEEC8}" type="pres">
      <dgm:prSet presAssocID="{73357CC6-F1C7-48F2-8FD8-BBE730465787}" presName="hierChild3" presStyleCnt="0"/>
      <dgm:spPr/>
    </dgm:pt>
    <dgm:pt modelId="{642C9583-9958-490B-8FF0-6D6C19423BAA}" type="pres">
      <dgm:prSet presAssocID="{6E6D5F61-7C6B-4446-9BCC-C9D5953CE5D1}" presName="bgShapesFlow" presStyleCnt="0"/>
      <dgm:spPr/>
    </dgm:pt>
  </dgm:ptLst>
  <dgm:cxnLst>
    <dgm:cxn modelId="{CEF65004-AA29-48A1-83B3-792D0EF99643}" type="presOf" srcId="{3E0B5C70-E3DA-41A5-9DD6-21977EA5A1E2}" destId="{992656B7-603F-4E48-A35A-85369EA0D22F}" srcOrd="0" destOrd="0" presId="urn:microsoft.com/office/officeart/2005/8/layout/hierarchy6"/>
    <dgm:cxn modelId="{9C17FE09-65DF-4B9F-9D25-A00AB7CE7F9A}" type="presOf" srcId="{8F275F05-147A-4E14-B1B0-55CC82591CB7}" destId="{2F0872D2-9087-4987-B177-6875408A8D6C}" srcOrd="0" destOrd="0" presId="urn:microsoft.com/office/officeart/2005/8/layout/hierarchy6"/>
    <dgm:cxn modelId="{DAC5AF12-65C2-4FC9-B369-817AF2EB644F}" type="presOf" srcId="{EDE457AD-DF9C-449C-A1F9-9186E0C1C73C}" destId="{CB9EEC1F-CAFE-44DB-81C2-767875C22066}" srcOrd="0" destOrd="0" presId="urn:microsoft.com/office/officeart/2005/8/layout/hierarchy6"/>
    <dgm:cxn modelId="{15F15A20-B963-4DCE-94C3-48EBC3A315D1}" srcId="{6E6D5F61-7C6B-4446-9BCC-C9D5953CE5D1}" destId="{22B70287-2A21-4A02-9372-72FECF0C844B}" srcOrd="0" destOrd="0" parTransId="{BB611849-FB0F-4B38-9E17-349042F1E074}" sibTransId="{C507BD34-807C-4E92-BDCE-62EAEEC78496}"/>
    <dgm:cxn modelId="{E04A6023-A42F-4228-AF90-7940F6785E46}" srcId="{0C5A99C4-A040-46B0-9E50-B73786B9B8A7}" destId="{042DA5E2-33BA-4992-9818-C6F3C62234E8}" srcOrd="0" destOrd="0" parTransId="{8720EE9D-5E94-4B58-ABB7-3E0034722B77}" sibTransId="{F8F82D02-A0C4-42C4-92D2-04C3498B06D6}"/>
    <dgm:cxn modelId="{D21E3526-9AA9-4457-AAE5-E76CE075FE3B}" type="presOf" srcId="{1CD64532-14CA-460F-BD7B-331064283098}" destId="{9B7AE975-E8D9-4508-B632-239F7F5C7ECE}" srcOrd="0" destOrd="0" presId="urn:microsoft.com/office/officeart/2005/8/layout/hierarchy6"/>
    <dgm:cxn modelId="{6CEB8735-BFAB-46A4-B297-7A75149C5375}" type="presOf" srcId="{5B6252D4-413C-4C47-9A84-CE9D8F10F97E}" destId="{C8C99E75-6466-4765-A68C-BFFA9B9AC602}" srcOrd="0" destOrd="0" presId="urn:microsoft.com/office/officeart/2005/8/layout/hierarchy6"/>
    <dgm:cxn modelId="{9DAB4E3A-83F8-4511-8A0B-9FFB55957D54}" type="presOf" srcId="{D76D124F-DD7C-437F-BA81-4EA7B830BF37}" destId="{AD4625C0-86F5-4395-9A3D-F7BB0D0C2B26}" srcOrd="0" destOrd="0" presId="urn:microsoft.com/office/officeart/2005/8/layout/hierarchy6"/>
    <dgm:cxn modelId="{B08D975F-940E-4D51-BB48-AA36085FDDB7}" type="presOf" srcId="{22B70287-2A21-4A02-9372-72FECF0C844B}" destId="{7DF9C612-E3CD-4E9B-B47B-75860EB4590C}" srcOrd="0" destOrd="0" presId="urn:microsoft.com/office/officeart/2005/8/layout/hierarchy6"/>
    <dgm:cxn modelId="{B75BB860-44EC-43FA-8774-F32120436B46}" type="presOf" srcId="{8D439619-CA17-4543-951C-59B997E6E654}" destId="{66AA513A-EBCC-46E3-B863-6ED4DA36F267}" srcOrd="0" destOrd="0" presId="urn:microsoft.com/office/officeart/2005/8/layout/hierarchy6"/>
    <dgm:cxn modelId="{AAB8D961-EC69-4CCC-86CE-64781A625096}" type="presOf" srcId="{73357CC6-F1C7-48F2-8FD8-BBE730465787}" destId="{4E822B5A-6DD3-469D-ABD9-42244E87ECCF}" srcOrd="0" destOrd="0" presId="urn:microsoft.com/office/officeart/2005/8/layout/hierarchy6"/>
    <dgm:cxn modelId="{8CE5D943-20E5-46AE-B718-BE35FC38D866}" srcId="{0C5A99C4-A040-46B0-9E50-B73786B9B8A7}" destId="{1CD64532-14CA-460F-BD7B-331064283098}" srcOrd="1" destOrd="0" parTransId="{5B6252D4-413C-4C47-9A84-CE9D8F10F97E}" sibTransId="{69323102-CF79-46CF-B063-0751E6EF1310}"/>
    <dgm:cxn modelId="{1F41EB51-08B5-4475-ADA7-A765F51ECAAC}" srcId="{22B70287-2A21-4A02-9372-72FECF0C844B}" destId="{0C5A99C4-A040-46B0-9E50-B73786B9B8A7}" srcOrd="1" destOrd="0" parTransId="{B4B1F2E9-78EF-4A16-81C4-E37BF1616C0A}" sibTransId="{B3F53D44-9BA4-4B5E-BBC6-8AE70E73ACDB}"/>
    <dgm:cxn modelId="{AE0A9C52-3B9C-473F-BA1E-F06AE319798A}" type="presOf" srcId="{59DF95B5-9B91-4568-8C81-D86BD1B37774}" destId="{8ACCE0F5-594E-483A-88F2-9114B7FD992C}" srcOrd="0" destOrd="0" presId="urn:microsoft.com/office/officeart/2005/8/layout/hierarchy6"/>
    <dgm:cxn modelId="{A33FB258-9B39-4AAD-B3B3-D3CC8AE8365A}" srcId="{22B70287-2A21-4A02-9372-72FECF0C844B}" destId="{552F7ADF-D410-465A-80EF-DA7BE800568C}" srcOrd="0" destOrd="0" parTransId="{8D439619-CA17-4543-951C-59B997E6E654}" sibTransId="{5838C58F-F3A8-45A9-9899-72B79A5566BF}"/>
    <dgm:cxn modelId="{7789F45A-0ED3-4D16-80F9-FB3CAEB93B54}" srcId="{1CD64532-14CA-460F-BD7B-331064283098}" destId="{8F275F05-147A-4E14-B1B0-55CC82591CB7}" srcOrd="0" destOrd="0" parTransId="{FD1E06D2-DBF2-483A-8FB9-3684D84EFFEB}" sibTransId="{D0A74643-3EFD-4880-B927-6C5C997811ED}"/>
    <dgm:cxn modelId="{1BC27880-4E78-438C-B508-BCC41833D56A}" type="presOf" srcId="{0C5A99C4-A040-46B0-9E50-B73786B9B8A7}" destId="{0BF5BAD7-1185-4E42-9F29-129FA4637AA0}" srcOrd="0" destOrd="0" presId="urn:microsoft.com/office/officeart/2005/8/layout/hierarchy6"/>
    <dgm:cxn modelId="{9C5FF686-A5A0-44C4-8F9F-A4DA1B1FF255}" type="presOf" srcId="{8720EE9D-5E94-4B58-ABB7-3E0034722B77}" destId="{4F6DD9A5-F15A-4CBF-8715-FC2B46C3AD5A}" srcOrd="0" destOrd="0" presId="urn:microsoft.com/office/officeart/2005/8/layout/hierarchy6"/>
    <dgm:cxn modelId="{28171C8A-63A5-4154-A37E-81AA89E86564}" type="presOf" srcId="{710E9AF2-012D-4565-ADEE-AB1D286F202D}" destId="{9C62D7F2-F9E1-4216-AA5F-9E751A491101}" srcOrd="0" destOrd="0" presId="urn:microsoft.com/office/officeart/2005/8/layout/hierarchy6"/>
    <dgm:cxn modelId="{32797B93-132E-40A4-935D-D4F9883B0C5E}" type="presOf" srcId="{B4B1F2E9-78EF-4A16-81C4-E37BF1616C0A}" destId="{BC0A11E1-D6D5-4073-B398-7412B024A8C7}" srcOrd="0" destOrd="0" presId="urn:microsoft.com/office/officeart/2005/8/layout/hierarchy6"/>
    <dgm:cxn modelId="{004F4C9D-0E90-4770-9F06-EF88EE74CC2F}" type="presOf" srcId="{6E6D5F61-7C6B-4446-9BCC-C9D5953CE5D1}" destId="{8FBB7AC6-1AD7-4521-9CF6-BDD382F8C264}" srcOrd="0" destOrd="0" presId="urn:microsoft.com/office/officeart/2005/8/layout/hierarchy6"/>
    <dgm:cxn modelId="{B51DC5A2-5295-4125-9D66-28795A7C5D9B}" srcId="{042DA5E2-33BA-4992-9818-C6F3C62234E8}" destId="{59DF95B5-9B91-4568-8C81-D86BD1B37774}" srcOrd="0" destOrd="0" parTransId="{3E0B5C70-E3DA-41A5-9DD6-21977EA5A1E2}" sibTransId="{4668B80A-8AB3-47E7-A990-0062EDE84C06}"/>
    <dgm:cxn modelId="{00600CA7-1DA1-4918-A0D4-DBBF8E67A1C7}" type="presOf" srcId="{FD1E06D2-DBF2-483A-8FB9-3684D84EFFEB}" destId="{0941266F-C373-48AF-A1E3-B07C339F51CF}" srcOrd="0" destOrd="0" presId="urn:microsoft.com/office/officeart/2005/8/layout/hierarchy6"/>
    <dgm:cxn modelId="{AB312EC5-5A4D-4DFD-85FC-E259F5176C99}" srcId="{22B70287-2A21-4A02-9372-72FECF0C844B}" destId="{73357CC6-F1C7-48F2-8FD8-BBE730465787}" srcOrd="2" destOrd="0" parTransId="{D76D124F-DD7C-437F-BA81-4EA7B830BF37}" sibTransId="{95A7F9E5-6E7B-4360-AA43-27CFF26FC0C9}"/>
    <dgm:cxn modelId="{83B651D3-525F-4AEF-9E97-61F9516ADC89}" srcId="{042DA5E2-33BA-4992-9818-C6F3C62234E8}" destId="{EDE457AD-DF9C-449C-A1F9-9186E0C1C73C}" srcOrd="1" destOrd="0" parTransId="{710E9AF2-012D-4565-ADEE-AB1D286F202D}" sibTransId="{3F738EC2-08F1-4985-AD85-A76E576494F1}"/>
    <dgm:cxn modelId="{A95E69DC-6341-4448-AB02-0AB5F1B000D1}" type="presOf" srcId="{042DA5E2-33BA-4992-9818-C6F3C62234E8}" destId="{FFAD6F03-658D-4889-BB6B-798815E5FE1C}" srcOrd="0" destOrd="0" presId="urn:microsoft.com/office/officeart/2005/8/layout/hierarchy6"/>
    <dgm:cxn modelId="{809C78E3-4524-4A18-90FB-AF7E1E9D08B4}" type="presOf" srcId="{552F7ADF-D410-465A-80EF-DA7BE800568C}" destId="{E2B8E519-EC86-4B9F-86BC-69A4ECDD089E}" srcOrd="0" destOrd="0" presId="urn:microsoft.com/office/officeart/2005/8/layout/hierarchy6"/>
    <dgm:cxn modelId="{D6CC66D4-0743-463A-B9F5-BB300ACF83E7}" type="presParOf" srcId="{8FBB7AC6-1AD7-4521-9CF6-BDD382F8C264}" destId="{F9572512-3274-42D5-B784-2E466DF76DC4}" srcOrd="0" destOrd="0" presId="urn:microsoft.com/office/officeart/2005/8/layout/hierarchy6"/>
    <dgm:cxn modelId="{3B16AA8A-C37F-454D-95FA-8B5247BA3F63}" type="presParOf" srcId="{F9572512-3274-42D5-B784-2E466DF76DC4}" destId="{5896EE10-48A9-49D1-A920-C2E8388C2640}" srcOrd="0" destOrd="0" presId="urn:microsoft.com/office/officeart/2005/8/layout/hierarchy6"/>
    <dgm:cxn modelId="{E5527032-24F1-4EC6-BAAF-CE50C7BDEE56}" type="presParOf" srcId="{5896EE10-48A9-49D1-A920-C2E8388C2640}" destId="{DF570D0E-E3F3-4421-B7A9-4F6DD84DD25F}" srcOrd="0" destOrd="0" presId="urn:microsoft.com/office/officeart/2005/8/layout/hierarchy6"/>
    <dgm:cxn modelId="{91FD7B0E-6F8F-46FA-93A3-9D85D8025D22}" type="presParOf" srcId="{DF570D0E-E3F3-4421-B7A9-4F6DD84DD25F}" destId="{7DF9C612-E3CD-4E9B-B47B-75860EB4590C}" srcOrd="0" destOrd="0" presId="urn:microsoft.com/office/officeart/2005/8/layout/hierarchy6"/>
    <dgm:cxn modelId="{18D1977A-84E3-4764-A44F-A529BE1625A1}" type="presParOf" srcId="{DF570D0E-E3F3-4421-B7A9-4F6DD84DD25F}" destId="{902DA003-3206-43C3-8DA9-613065D9C086}" srcOrd="1" destOrd="0" presId="urn:microsoft.com/office/officeart/2005/8/layout/hierarchy6"/>
    <dgm:cxn modelId="{48C5BF04-3DA8-45B7-9C7D-B7FD948C3797}" type="presParOf" srcId="{902DA003-3206-43C3-8DA9-613065D9C086}" destId="{66AA513A-EBCC-46E3-B863-6ED4DA36F267}" srcOrd="0" destOrd="0" presId="urn:microsoft.com/office/officeart/2005/8/layout/hierarchy6"/>
    <dgm:cxn modelId="{F288293C-10B9-4B66-868F-EBB9C9B7E3F5}" type="presParOf" srcId="{902DA003-3206-43C3-8DA9-613065D9C086}" destId="{9506CDA9-7A3E-495C-8CAF-D8E02A4FEB59}" srcOrd="1" destOrd="0" presId="urn:microsoft.com/office/officeart/2005/8/layout/hierarchy6"/>
    <dgm:cxn modelId="{E196F8EB-42F5-42C9-A86F-423DE725D211}" type="presParOf" srcId="{9506CDA9-7A3E-495C-8CAF-D8E02A4FEB59}" destId="{E2B8E519-EC86-4B9F-86BC-69A4ECDD089E}" srcOrd="0" destOrd="0" presId="urn:microsoft.com/office/officeart/2005/8/layout/hierarchy6"/>
    <dgm:cxn modelId="{5BC68660-663C-485D-BC5A-3519FFEBF5AA}" type="presParOf" srcId="{9506CDA9-7A3E-495C-8CAF-D8E02A4FEB59}" destId="{CB6EF63A-288C-4BA1-BD69-525431EC4491}" srcOrd="1" destOrd="0" presId="urn:microsoft.com/office/officeart/2005/8/layout/hierarchy6"/>
    <dgm:cxn modelId="{081C3CDD-E1C4-4A09-92D0-C28D66459845}" type="presParOf" srcId="{902DA003-3206-43C3-8DA9-613065D9C086}" destId="{BC0A11E1-D6D5-4073-B398-7412B024A8C7}" srcOrd="2" destOrd="0" presId="urn:microsoft.com/office/officeart/2005/8/layout/hierarchy6"/>
    <dgm:cxn modelId="{59A05EDB-F825-44CD-AFC1-2136A73C1939}" type="presParOf" srcId="{902DA003-3206-43C3-8DA9-613065D9C086}" destId="{95FE75F4-C931-40A7-B2B6-A047F3CDA4D8}" srcOrd="3" destOrd="0" presId="urn:microsoft.com/office/officeart/2005/8/layout/hierarchy6"/>
    <dgm:cxn modelId="{4FE7CECC-2326-42A3-ADDD-4CFC5B282C7C}" type="presParOf" srcId="{95FE75F4-C931-40A7-B2B6-A047F3CDA4D8}" destId="{0BF5BAD7-1185-4E42-9F29-129FA4637AA0}" srcOrd="0" destOrd="0" presId="urn:microsoft.com/office/officeart/2005/8/layout/hierarchy6"/>
    <dgm:cxn modelId="{43788324-7563-47FC-8AA8-1474329449E7}" type="presParOf" srcId="{95FE75F4-C931-40A7-B2B6-A047F3CDA4D8}" destId="{C8E53981-1571-4B95-9A97-21CEAB1E72FD}" srcOrd="1" destOrd="0" presId="urn:microsoft.com/office/officeart/2005/8/layout/hierarchy6"/>
    <dgm:cxn modelId="{C067EB0B-A336-4075-BBA1-9C71E59711A7}" type="presParOf" srcId="{C8E53981-1571-4B95-9A97-21CEAB1E72FD}" destId="{4F6DD9A5-F15A-4CBF-8715-FC2B46C3AD5A}" srcOrd="0" destOrd="0" presId="urn:microsoft.com/office/officeart/2005/8/layout/hierarchy6"/>
    <dgm:cxn modelId="{D5D00183-B16E-44AF-ADE1-82F8FD962414}" type="presParOf" srcId="{C8E53981-1571-4B95-9A97-21CEAB1E72FD}" destId="{3CCB3C0C-2103-4744-9704-ED0420324D26}" srcOrd="1" destOrd="0" presId="urn:microsoft.com/office/officeart/2005/8/layout/hierarchy6"/>
    <dgm:cxn modelId="{AA99DECB-5C86-430D-9523-3C273FF7DED2}" type="presParOf" srcId="{3CCB3C0C-2103-4744-9704-ED0420324D26}" destId="{FFAD6F03-658D-4889-BB6B-798815E5FE1C}" srcOrd="0" destOrd="0" presId="urn:microsoft.com/office/officeart/2005/8/layout/hierarchy6"/>
    <dgm:cxn modelId="{0A60B7E2-790E-4AEE-81BC-607AE3B5439B}" type="presParOf" srcId="{3CCB3C0C-2103-4744-9704-ED0420324D26}" destId="{092D8F58-E77F-437E-81B3-DC908BBB32A1}" srcOrd="1" destOrd="0" presId="urn:microsoft.com/office/officeart/2005/8/layout/hierarchy6"/>
    <dgm:cxn modelId="{2388EC2A-5C72-4146-9BE9-217D3F423960}" type="presParOf" srcId="{092D8F58-E77F-437E-81B3-DC908BBB32A1}" destId="{992656B7-603F-4E48-A35A-85369EA0D22F}" srcOrd="0" destOrd="0" presId="urn:microsoft.com/office/officeart/2005/8/layout/hierarchy6"/>
    <dgm:cxn modelId="{EEC8F9AE-4D22-4C6E-B158-ECA8BEDC4366}" type="presParOf" srcId="{092D8F58-E77F-437E-81B3-DC908BBB32A1}" destId="{8F065DB5-240E-461F-9899-FFC6510AF38D}" srcOrd="1" destOrd="0" presId="urn:microsoft.com/office/officeart/2005/8/layout/hierarchy6"/>
    <dgm:cxn modelId="{30898E3A-26B8-48ED-A797-39E48DC42596}" type="presParOf" srcId="{8F065DB5-240E-461F-9899-FFC6510AF38D}" destId="{8ACCE0F5-594E-483A-88F2-9114B7FD992C}" srcOrd="0" destOrd="0" presId="urn:microsoft.com/office/officeart/2005/8/layout/hierarchy6"/>
    <dgm:cxn modelId="{779F3C8A-CD2A-4A59-81E4-96FDEB3DD696}" type="presParOf" srcId="{8F065DB5-240E-461F-9899-FFC6510AF38D}" destId="{E3E9C988-2FB0-41B3-9C78-7BCB42696E68}" srcOrd="1" destOrd="0" presId="urn:microsoft.com/office/officeart/2005/8/layout/hierarchy6"/>
    <dgm:cxn modelId="{36DE12D7-9FDF-4369-9AE0-CB0400C6D39C}" type="presParOf" srcId="{092D8F58-E77F-437E-81B3-DC908BBB32A1}" destId="{9C62D7F2-F9E1-4216-AA5F-9E751A491101}" srcOrd="2" destOrd="0" presId="urn:microsoft.com/office/officeart/2005/8/layout/hierarchy6"/>
    <dgm:cxn modelId="{CE18D200-41D2-4A66-84B5-6BDC4F90EBF6}" type="presParOf" srcId="{092D8F58-E77F-437E-81B3-DC908BBB32A1}" destId="{DF54C79E-52F9-423F-B3C3-790CDB857BE5}" srcOrd="3" destOrd="0" presId="urn:microsoft.com/office/officeart/2005/8/layout/hierarchy6"/>
    <dgm:cxn modelId="{FCE53321-49E3-4B63-887B-06D2F7267B3A}" type="presParOf" srcId="{DF54C79E-52F9-423F-B3C3-790CDB857BE5}" destId="{CB9EEC1F-CAFE-44DB-81C2-767875C22066}" srcOrd="0" destOrd="0" presId="urn:microsoft.com/office/officeart/2005/8/layout/hierarchy6"/>
    <dgm:cxn modelId="{53175723-7AF8-4376-B003-25B3CA7DB2D0}" type="presParOf" srcId="{DF54C79E-52F9-423F-B3C3-790CDB857BE5}" destId="{9BE2E5D6-89EF-4746-97FC-26CBA0091B47}" srcOrd="1" destOrd="0" presId="urn:microsoft.com/office/officeart/2005/8/layout/hierarchy6"/>
    <dgm:cxn modelId="{3F63D9E0-E985-4181-A37D-759435407688}" type="presParOf" srcId="{C8E53981-1571-4B95-9A97-21CEAB1E72FD}" destId="{C8C99E75-6466-4765-A68C-BFFA9B9AC602}" srcOrd="2" destOrd="0" presId="urn:microsoft.com/office/officeart/2005/8/layout/hierarchy6"/>
    <dgm:cxn modelId="{F8C97911-3669-4035-B0AD-0F5EED6AD5E8}" type="presParOf" srcId="{C8E53981-1571-4B95-9A97-21CEAB1E72FD}" destId="{96A2FB77-9FC4-44EB-84A9-B8AEB8521736}" srcOrd="3" destOrd="0" presId="urn:microsoft.com/office/officeart/2005/8/layout/hierarchy6"/>
    <dgm:cxn modelId="{BE7D0695-6498-4884-8A43-6A09DC7422F2}" type="presParOf" srcId="{96A2FB77-9FC4-44EB-84A9-B8AEB8521736}" destId="{9B7AE975-E8D9-4508-B632-239F7F5C7ECE}" srcOrd="0" destOrd="0" presId="urn:microsoft.com/office/officeart/2005/8/layout/hierarchy6"/>
    <dgm:cxn modelId="{B06CDB53-BDBF-4730-A4BC-CFFA700CEFBA}" type="presParOf" srcId="{96A2FB77-9FC4-44EB-84A9-B8AEB8521736}" destId="{440A2EF4-283B-40CF-A5CB-0900C842E14F}" srcOrd="1" destOrd="0" presId="urn:microsoft.com/office/officeart/2005/8/layout/hierarchy6"/>
    <dgm:cxn modelId="{3003981C-294A-4881-80A0-D4428121B31F}" type="presParOf" srcId="{440A2EF4-283B-40CF-A5CB-0900C842E14F}" destId="{0941266F-C373-48AF-A1E3-B07C339F51CF}" srcOrd="0" destOrd="0" presId="urn:microsoft.com/office/officeart/2005/8/layout/hierarchy6"/>
    <dgm:cxn modelId="{F8EEDD33-7540-4D3E-B779-00AFDBDC7C39}" type="presParOf" srcId="{440A2EF4-283B-40CF-A5CB-0900C842E14F}" destId="{1FB9A21E-753F-4AF7-865A-AC5426962FE2}" srcOrd="1" destOrd="0" presId="urn:microsoft.com/office/officeart/2005/8/layout/hierarchy6"/>
    <dgm:cxn modelId="{146E60E6-DD4B-4913-8880-9299ED4C058E}" type="presParOf" srcId="{1FB9A21E-753F-4AF7-865A-AC5426962FE2}" destId="{2F0872D2-9087-4987-B177-6875408A8D6C}" srcOrd="0" destOrd="0" presId="urn:microsoft.com/office/officeart/2005/8/layout/hierarchy6"/>
    <dgm:cxn modelId="{C52D84C3-7C3B-46E9-8AD6-626AAC96D27D}" type="presParOf" srcId="{1FB9A21E-753F-4AF7-865A-AC5426962FE2}" destId="{CA222912-0D39-4F90-A2D0-35722502E29D}" srcOrd="1" destOrd="0" presId="urn:microsoft.com/office/officeart/2005/8/layout/hierarchy6"/>
    <dgm:cxn modelId="{2B824A0C-E2F7-44D8-B1C4-5F697B0D7BAB}" type="presParOf" srcId="{902DA003-3206-43C3-8DA9-613065D9C086}" destId="{AD4625C0-86F5-4395-9A3D-F7BB0D0C2B26}" srcOrd="4" destOrd="0" presId="urn:microsoft.com/office/officeart/2005/8/layout/hierarchy6"/>
    <dgm:cxn modelId="{0531285D-B3AB-41A6-8949-B2FD7DB926B8}" type="presParOf" srcId="{902DA003-3206-43C3-8DA9-613065D9C086}" destId="{B4CB6B6B-2399-40AB-BBC2-46B236C805E8}" srcOrd="5" destOrd="0" presId="urn:microsoft.com/office/officeart/2005/8/layout/hierarchy6"/>
    <dgm:cxn modelId="{7ED2C6DC-1995-4A44-96F5-6A2C4BAA390C}" type="presParOf" srcId="{B4CB6B6B-2399-40AB-BBC2-46B236C805E8}" destId="{4E822B5A-6DD3-469D-ABD9-42244E87ECCF}" srcOrd="0" destOrd="0" presId="urn:microsoft.com/office/officeart/2005/8/layout/hierarchy6"/>
    <dgm:cxn modelId="{53A01FA1-2B48-4034-8750-AD531EF76E89}" type="presParOf" srcId="{B4CB6B6B-2399-40AB-BBC2-46B236C805E8}" destId="{60ACB304-63E1-48D7-9C64-4F19B02DEEC8}" srcOrd="1" destOrd="0" presId="urn:microsoft.com/office/officeart/2005/8/layout/hierarchy6"/>
    <dgm:cxn modelId="{AF20ECA9-4D15-4E96-A3D6-C0D21D362F38}" type="presParOf" srcId="{8FBB7AC6-1AD7-4521-9CF6-BDD382F8C264}" destId="{642C9583-9958-490B-8FF0-6D6C19423BAA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E6D5F61-7C6B-4446-9BCC-C9D5953CE5D1}" type="doc">
      <dgm:prSet loTypeId="urn:microsoft.com/office/officeart/2005/8/layout/hierarchy6" loCatId="hierarchy" qsTypeId="urn:microsoft.com/office/officeart/2005/8/quickstyle/3d1" qsCatId="3D" csTypeId="urn:microsoft.com/office/officeart/2005/8/colors/accent2_5" csCatId="accent2" phldr="1"/>
      <dgm:spPr/>
      <dgm:t>
        <a:bodyPr/>
        <a:lstStyle/>
        <a:p>
          <a:endParaRPr lang="en-US"/>
        </a:p>
      </dgm:t>
    </dgm:pt>
    <dgm:pt modelId="{22B70287-2A21-4A02-9372-72FECF0C844B}">
      <dgm:prSet phldrT="[Text]"/>
      <dgm:spPr/>
      <dgm:t>
        <a:bodyPr/>
        <a:lstStyle/>
        <a:p>
          <a:r>
            <a:rPr lang="en-US" dirty="0"/>
            <a:t>Recommender Systems</a:t>
          </a:r>
        </a:p>
      </dgm:t>
    </dgm:pt>
    <dgm:pt modelId="{BB611849-FB0F-4B38-9E17-349042F1E074}" type="parTrans" cxnId="{15F15A20-B963-4DCE-94C3-48EBC3A315D1}">
      <dgm:prSet/>
      <dgm:spPr/>
      <dgm:t>
        <a:bodyPr/>
        <a:lstStyle/>
        <a:p>
          <a:endParaRPr lang="en-US"/>
        </a:p>
      </dgm:t>
    </dgm:pt>
    <dgm:pt modelId="{C507BD34-807C-4E92-BDCE-62EAEEC78496}" type="sibTrans" cxnId="{15F15A20-B963-4DCE-94C3-48EBC3A315D1}">
      <dgm:prSet/>
      <dgm:spPr/>
      <dgm:t>
        <a:bodyPr/>
        <a:lstStyle/>
        <a:p>
          <a:endParaRPr lang="en-US"/>
        </a:p>
      </dgm:t>
    </dgm:pt>
    <dgm:pt modelId="{552F7ADF-D410-465A-80EF-DA7BE800568C}">
      <dgm:prSet phldrT="[Text]"/>
      <dgm:spPr/>
      <dgm:t>
        <a:bodyPr/>
        <a:lstStyle/>
        <a:p>
          <a:r>
            <a:rPr lang="en-US" dirty="0"/>
            <a:t>Content-based filtering</a:t>
          </a:r>
        </a:p>
      </dgm:t>
    </dgm:pt>
    <dgm:pt modelId="{8D439619-CA17-4543-951C-59B997E6E654}" type="parTrans" cxnId="{A33FB258-9B39-4AAD-B3B3-D3CC8AE8365A}">
      <dgm:prSet/>
      <dgm:spPr/>
      <dgm:t>
        <a:bodyPr/>
        <a:lstStyle/>
        <a:p>
          <a:endParaRPr lang="en-US"/>
        </a:p>
      </dgm:t>
    </dgm:pt>
    <dgm:pt modelId="{5838C58F-F3A8-45A9-9899-72B79A5566BF}" type="sibTrans" cxnId="{A33FB258-9B39-4AAD-B3B3-D3CC8AE8365A}">
      <dgm:prSet/>
      <dgm:spPr/>
      <dgm:t>
        <a:bodyPr/>
        <a:lstStyle/>
        <a:p>
          <a:endParaRPr lang="en-US"/>
        </a:p>
      </dgm:t>
    </dgm:pt>
    <dgm:pt modelId="{0C5A99C4-A040-46B0-9E50-B73786B9B8A7}">
      <dgm:prSet phldrT="[Text]"/>
      <dgm:spPr/>
      <dgm:t>
        <a:bodyPr/>
        <a:lstStyle/>
        <a:p>
          <a:r>
            <a:rPr lang="en-US" dirty="0"/>
            <a:t>Collaborative filtering </a:t>
          </a:r>
        </a:p>
      </dgm:t>
    </dgm:pt>
    <dgm:pt modelId="{B4B1F2E9-78EF-4A16-81C4-E37BF1616C0A}" type="parTrans" cxnId="{1F41EB51-08B5-4475-ADA7-A765F51ECAAC}">
      <dgm:prSet/>
      <dgm:spPr/>
      <dgm:t>
        <a:bodyPr/>
        <a:lstStyle/>
        <a:p>
          <a:endParaRPr lang="en-US"/>
        </a:p>
      </dgm:t>
    </dgm:pt>
    <dgm:pt modelId="{B3F53D44-9BA4-4B5E-BBC6-8AE70E73ACDB}" type="sibTrans" cxnId="{1F41EB51-08B5-4475-ADA7-A765F51ECAAC}">
      <dgm:prSet/>
      <dgm:spPr/>
      <dgm:t>
        <a:bodyPr/>
        <a:lstStyle/>
        <a:p>
          <a:endParaRPr lang="en-US"/>
        </a:p>
      </dgm:t>
    </dgm:pt>
    <dgm:pt modelId="{042DA5E2-33BA-4992-9818-C6F3C62234E8}">
      <dgm:prSet phldrT="[Text]"/>
      <dgm:spPr/>
      <dgm:t>
        <a:bodyPr/>
        <a:lstStyle/>
        <a:p>
          <a:r>
            <a:rPr lang="en-US" dirty="0"/>
            <a:t>Neighborhood Models </a:t>
          </a:r>
        </a:p>
      </dgm:t>
    </dgm:pt>
    <dgm:pt modelId="{8720EE9D-5E94-4B58-ABB7-3E0034722B77}" type="parTrans" cxnId="{E04A6023-A42F-4228-AF90-7940F6785E46}">
      <dgm:prSet/>
      <dgm:spPr/>
      <dgm:t>
        <a:bodyPr/>
        <a:lstStyle/>
        <a:p>
          <a:endParaRPr lang="en-US"/>
        </a:p>
      </dgm:t>
    </dgm:pt>
    <dgm:pt modelId="{F8F82D02-A0C4-42C4-92D2-04C3498B06D6}" type="sibTrans" cxnId="{E04A6023-A42F-4228-AF90-7940F6785E46}">
      <dgm:prSet/>
      <dgm:spPr/>
      <dgm:t>
        <a:bodyPr/>
        <a:lstStyle/>
        <a:p>
          <a:endParaRPr lang="en-US"/>
        </a:p>
      </dgm:t>
    </dgm:pt>
    <dgm:pt modelId="{73357CC6-F1C7-48F2-8FD8-BBE730465787}">
      <dgm:prSet/>
      <dgm:spPr/>
      <dgm:t>
        <a:bodyPr/>
        <a:lstStyle/>
        <a:p>
          <a:r>
            <a:rPr lang="en-US" dirty="0"/>
            <a:t>Hybrid filtering</a:t>
          </a:r>
        </a:p>
      </dgm:t>
    </dgm:pt>
    <dgm:pt modelId="{D76D124F-DD7C-437F-BA81-4EA7B830BF37}" type="parTrans" cxnId="{AB312EC5-5A4D-4DFD-85FC-E259F5176C99}">
      <dgm:prSet/>
      <dgm:spPr/>
      <dgm:t>
        <a:bodyPr/>
        <a:lstStyle/>
        <a:p>
          <a:endParaRPr lang="en-US"/>
        </a:p>
      </dgm:t>
    </dgm:pt>
    <dgm:pt modelId="{95A7F9E5-6E7B-4360-AA43-27CFF26FC0C9}" type="sibTrans" cxnId="{AB312EC5-5A4D-4DFD-85FC-E259F5176C99}">
      <dgm:prSet/>
      <dgm:spPr/>
      <dgm:t>
        <a:bodyPr/>
        <a:lstStyle/>
        <a:p>
          <a:endParaRPr lang="en-US"/>
        </a:p>
      </dgm:t>
    </dgm:pt>
    <dgm:pt modelId="{1CD64532-14CA-460F-BD7B-331064283098}">
      <dgm:prSet/>
      <dgm:spPr/>
      <dgm:t>
        <a:bodyPr/>
        <a:lstStyle/>
        <a:p>
          <a:r>
            <a:rPr lang="en-US" dirty="0"/>
            <a:t>Latent Models</a:t>
          </a:r>
        </a:p>
      </dgm:t>
    </dgm:pt>
    <dgm:pt modelId="{5B6252D4-413C-4C47-9A84-CE9D8F10F97E}" type="parTrans" cxnId="{8CE5D943-20E5-46AE-B718-BE35FC38D866}">
      <dgm:prSet/>
      <dgm:spPr/>
      <dgm:t>
        <a:bodyPr/>
        <a:lstStyle/>
        <a:p>
          <a:endParaRPr lang="en-US"/>
        </a:p>
      </dgm:t>
    </dgm:pt>
    <dgm:pt modelId="{69323102-CF79-46CF-B063-0751E6EF1310}" type="sibTrans" cxnId="{8CE5D943-20E5-46AE-B718-BE35FC38D866}">
      <dgm:prSet/>
      <dgm:spPr/>
      <dgm:t>
        <a:bodyPr/>
        <a:lstStyle/>
        <a:p>
          <a:endParaRPr lang="en-US"/>
        </a:p>
      </dgm:t>
    </dgm:pt>
    <dgm:pt modelId="{8F275F05-147A-4E14-B1B0-55CC82591CB7}">
      <dgm:prSet/>
      <dgm:spPr/>
      <dgm:t>
        <a:bodyPr/>
        <a:lstStyle/>
        <a:p>
          <a:r>
            <a:rPr lang="en-US" dirty="0"/>
            <a:t>User-Item matrix</a:t>
          </a:r>
        </a:p>
      </dgm:t>
    </dgm:pt>
    <dgm:pt modelId="{FD1E06D2-DBF2-483A-8FB9-3684D84EFFEB}" type="parTrans" cxnId="{7789F45A-0ED3-4D16-80F9-FB3CAEB93B54}">
      <dgm:prSet/>
      <dgm:spPr/>
      <dgm:t>
        <a:bodyPr/>
        <a:lstStyle/>
        <a:p>
          <a:endParaRPr lang="en-US"/>
        </a:p>
      </dgm:t>
    </dgm:pt>
    <dgm:pt modelId="{D0A74643-3EFD-4880-B927-6C5C997811ED}" type="sibTrans" cxnId="{7789F45A-0ED3-4D16-80F9-FB3CAEB93B54}">
      <dgm:prSet/>
      <dgm:spPr/>
      <dgm:t>
        <a:bodyPr/>
        <a:lstStyle/>
        <a:p>
          <a:endParaRPr lang="en-US"/>
        </a:p>
      </dgm:t>
    </dgm:pt>
    <dgm:pt modelId="{59DF95B5-9B91-4568-8C81-D86BD1B37774}">
      <dgm:prSet/>
      <dgm:spPr/>
      <dgm:t>
        <a:bodyPr/>
        <a:lstStyle/>
        <a:p>
          <a:r>
            <a:rPr lang="en-US" dirty="0"/>
            <a:t>User-User Based</a:t>
          </a:r>
        </a:p>
      </dgm:t>
    </dgm:pt>
    <dgm:pt modelId="{3E0B5C70-E3DA-41A5-9DD6-21977EA5A1E2}" type="parTrans" cxnId="{B51DC5A2-5295-4125-9D66-28795A7C5D9B}">
      <dgm:prSet/>
      <dgm:spPr/>
      <dgm:t>
        <a:bodyPr/>
        <a:lstStyle/>
        <a:p>
          <a:endParaRPr lang="en-US"/>
        </a:p>
      </dgm:t>
    </dgm:pt>
    <dgm:pt modelId="{4668B80A-8AB3-47E7-A990-0062EDE84C06}" type="sibTrans" cxnId="{B51DC5A2-5295-4125-9D66-28795A7C5D9B}">
      <dgm:prSet/>
      <dgm:spPr/>
      <dgm:t>
        <a:bodyPr/>
        <a:lstStyle/>
        <a:p>
          <a:endParaRPr lang="en-US"/>
        </a:p>
      </dgm:t>
    </dgm:pt>
    <dgm:pt modelId="{EDE457AD-DF9C-449C-A1F9-9186E0C1C73C}">
      <dgm:prSet/>
      <dgm:spPr/>
      <dgm:t>
        <a:bodyPr/>
        <a:lstStyle/>
        <a:p>
          <a:r>
            <a:rPr lang="en-US" dirty="0"/>
            <a:t>Item-Item Based</a:t>
          </a:r>
        </a:p>
      </dgm:t>
    </dgm:pt>
    <dgm:pt modelId="{710E9AF2-012D-4565-ADEE-AB1D286F202D}" type="parTrans" cxnId="{83B651D3-525F-4AEF-9E97-61F9516ADC89}">
      <dgm:prSet/>
      <dgm:spPr/>
      <dgm:t>
        <a:bodyPr/>
        <a:lstStyle/>
        <a:p>
          <a:endParaRPr lang="en-US"/>
        </a:p>
      </dgm:t>
    </dgm:pt>
    <dgm:pt modelId="{3F738EC2-08F1-4985-AD85-A76E576494F1}" type="sibTrans" cxnId="{83B651D3-525F-4AEF-9E97-61F9516ADC89}">
      <dgm:prSet/>
      <dgm:spPr/>
      <dgm:t>
        <a:bodyPr/>
        <a:lstStyle/>
        <a:p>
          <a:endParaRPr lang="en-US"/>
        </a:p>
      </dgm:t>
    </dgm:pt>
    <dgm:pt modelId="{8FBB7AC6-1AD7-4521-9CF6-BDD382F8C264}" type="pres">
      <dgm:prSet presAssocID="{6E6D5F61-7C6B-4446-9BCC-C9D5953CE5D1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F9572512-3274-42D5-B784-2E466DF76DC4}" type="pres">
      <dgm:prSet presAssocID="{6E6D5F61-7C6B-4446-9BCC-C9D5953CE5D1}" presName="hierFlow" presStyleCnt="0"/>
      <dgm:spPr/>
    </dgm:pt>
    <dgm:pt modelId="{5896EE10-48A9-49D1-A920-C2E8388C2640}" type="pres">
      <dgm:prSet presAssocID="{6E6D5F61-7C6B-4446-9BCC-C9D5953CE5D1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DF570D0E-E3F3-4421-B7A9-4F6DD84DD25F}" type="pres">
      <dgm:prSet presAssocID="{22B70287-2A21-4A02-9372-72FECF0C844B}" presName="Name14" presStyleCnt="0"/>
      <dgm:spPr/>
    </dgm:pt>
    <dgm:pt modelId="{7DF9C612-E3CD-4E9B-B47B-75860EB4590C}" type="pres">
      <dgm:prSet presAssocID="{22B70287-2A21-4A02-9372-72FECF0C844B}" presName="level1Shape" presStyleLbl="node0" presStyleIdx="0" presStyleCnt="1">
        <dgm:presLayoutVars>
          <dgm:chPref val="3"/>
        </dgm:presLayoutVars>
      </dgm:prSet>
      <dgm:spPr/>
    </dgm:pt>
    <dgm:pt modelId="{902DA003-3206-43C3-8DA9-613065D9C086}" type="pres">
      <dgm:prSet presAssocID="{22B70287-2A21-4A02-9372-72FECF0C844B}" presName="hierChild2" presStyleCnt="0"/>
      <dgm:spPr/>
    </dgm:pt>
    <dgm:pt modelId="{66AA513A-EBCC-46E3-B863-6ED4DA36F267}" type="pres">
      <dgm:prSet presAssocID="{8D439619-CA17-4543-951C-59B997E6E654}" presName="Name19" presStyleLbl="parChTrans1D2" presStyleIdx="0" presStyleCnt="3"/>
      <dgm:spPr/>
    </dgm:pt>
    <dgm:pt modelId="{9506CDA9-7A3E-495C-8CAF-D8E02A4FEB59}" type="pres">
      <dgm:prSet presAssocID="{552F7ADF-D410-465A-80EF-DA7BE800568C}" presName="Name21" presStyleCnt="0"/>
      <dgm:spPr/>
    </dgm:pt>
    <dgm:pt modelId="{E2B8E519-EC86-4B9F-86BC-69A4ECDD089E}" type="pres">
      <dgm:prSet presAssocID="{552F7ADF-D410-465A-80EF-DA7BE800568C}" presName="level2Shape" presStyleLbl="node2" presStyleIdx="0" presStyleCnt="3"/>
      <dgm:spPr/>
    </dgm:pt>
    <dgm:pt modelId="{CB6EF63A-288C-4BA1-BD69-525431EC4491}" type="pres">
      <dgm:prSet presAssocID="{552F7ADF-D410-465A-80EF-DA7BE800568C}" presName="hierChild3" presStyleCnt="0"/>
      <dgm:spPr/>
    </dgm:pt>
    <dgm:pt modelId="{BC0A11E1-D6D5-4073-B398-7412B024A8C7}" type="pres">
      <dgm:prSet presAssocID="{B4B1F2E9-78EF-4A16-81C4-E37BF1616C0A}" presName="Name19" presStyleLbl="parChTrans1D2" presStyleIdx="1" presStyleCnt="3"/>
      <dgm:spPr/>
    </dgm:pt>
    <dgm:pt modelId="{95FE75F4-C931-40A7-B2B6-A047F3CDA4D8}" type="pres">
      <dgm:prSet presAssocID="{0C5A99C4-A040-46B0-9E50-B73786B9B8A7}" presName="Name21" presStyleCnt="0"/>
      <dgm:spPr/>
    </dgm:pt>
    <dgm:pt modelId="{0BF5BAD7-1185-4E42-9F29-129FA4637AA0}" type="pres">
      <dgm:prSet presAssocID="{0C5A99C4-A040-46B0-9E50-B73786B9B8A7}" presName="level2Shape" presStyleLbl="node2" presStyleIdx="1" presStyleCnt="3"/>
      <dgm:spPr/>
    </dgm:pt>
    <dgm:pt modelId="{C8E53981-1571-4B95-9A97-21CEAB1E72FD}" type="pres">
      <dgm:prSet presAssocID="{0C5A99C4-A040-46B0-9E50-B73786B9B8A7}" presName="hierChild3" presStyleCnt="0"/>
      <dgm:spPr/>
    </dgm:pt>
    <dgm:pt modelId="{4F6DD9A5-F15A-4CBF-8715-FC2B46C3AD5A}" type="pres">
      <dgm:prSet presAssocID="{8720EE9D-5E94-4B58-ABB7-3E0034722B77}" presName="Name19" presStyleLbl="parChTrans1D3" presStyleIdx="0" presStyleCnt="2"/>
      <dgm:spPr/>
    </dgm:pt>
    <dgm:pt modelId="{3CCB3C0C-2103-4744-9704-ED0420324D26}" type="pres">
      <dgm:prSet presAssocID="{042DA5E2-33BA-4992-9818-C6F3C62234E8}" presName="Name21" presStyleCnt="0"/>
      <dgm:spPr/>
    </dgm:pt>
    <dgm:pt modelId="{FFAD6F03-658D-4889-BB6B-798815E5FE1C}" type="pres">
      <dgm:prSet presAssocID="{042DA5E2-33BA-4992-9818-C6F3C62234E8}" presName="level2Shape" presStyleLbl="node3" presStyleIdx="0" presStyleCnt="2"/>
      <dgm:spPr/>
    </dgm:pt>
    <dgm:pt modelId="{092D8F58-E77F-437E-81B3-DC908BBB32A1}" type="pres">
      <dgm:prSet presAssocID="{042DA5E2-33BA-4992-9818-C6F3C62234E8}" presName="hierChild3" presStyleCnt="0"/>
      <dgm:spPr/>
    </dgm:pt>
    <dgm:pt modelId="{992656B7-603F-4E48-A35A-85369EA0D22F}" type="pres">
      <dgm:prSet presAssocID="{3E0B5C70-E3DA-41A5-9DD6-21977EA5A1E2}" presName="Name19" presStyleLbl="parChTrans1D4" presStyleIdx="0" presStyleCnt="3"/>
      <dgm:spPr/>
    </dgm:pt>
    <dgm:pt modelId="{8F065DB5-240E-461F-9899-FFC6510AF38D}" type="pres">
      <dgm:prSet presAssocID="{59DF95B5-9B91-4568-8C81-D86BD1B37774}" presName="Name21" presStyleCnt="0"/>
      <dgm:spPr/>
    </dgm:pt>
    <dgm:pt modelId="{8ACCE0F5-594E-483A-88F2-9114B7FD992C}" type="pres">
      <dgm:prSet presAssocID="{59DF95B5-9B91-4568-8C81-D86BD1B37774}" presName="level2Shape" presStyleLbl="node4" presStyleIdx="0" presStyleCnt="3"/>
      <dgm:spPr/>
    </dgm:pt>
    <dgm:pt modelId="{E3E9C988-2FB0-41B3-9C78-7BCB42696E68}" type="pres">
      <dgm:prSet presAssocID="{59DF95B5-9B91-4568-8C81-D86BD1B37774}" presName="hierChild3" presStyleCnt="0"/>
      <dgm:spPr/>
    </dgm:pt>
    <dgm:pt modelId="{9C62D7F2-F9E1-4216-AA5F-9E751A491101}" type="pres">
      <dgm:prSet presAssocID="{710E9AF2-012D-4565-ADEE-AB1D286F202D}" presName="Name19" presStyleLbl="parChTrans1D4" presStyleIdx="1" presStyleCnt="3"/>
      <dgm:spPr/>
    </dgm:pt>
    <dgm:pt modelId="{DF54C79E-52F9-423F-B3C3-790CDB857BE5}" type="pres">
      <dgm:prSet presAssocID="{EDE457AD-DF9C-449C-A1F9-9186E0C1C73C}" presName="Name21" presStyleCnt="0"/>
      <dgm:spPr/>
    </dgm:pt>
    <dgm:pt modelId="{CB9EEC1F-CAFE-44DB-81C2-767875C22066}" type="pres">
      <dgm:prSet presAssocID="{EDE457AD-DF9C-449C-A1F9-9186E0C1C73C}" presName="level2Shape" presStyleLbl="node4" presStyleIdx="1" presStyleCnt="3"/>
      <dgm:spPr/>
    </dgm:pt>
    <dgm:pt modelId="{9BE2E5D6-89EF-4746-97FC-26CBA0091B47}" type="pres">
      <dgm:prSet presAssocID="{EDE457AD-DF9C-449C-A1F9-9186E0C1C73C}" presName="hierChild3" presStyleCnt="0"/>
      <dgm:spPr/>
    </dgm:pt>
    <dgm:pt modelId="{C8C99E75-6466-4765-A68C-BFFA9B9AC602}" type="pres">
      <dgm:prSet presAssocID="{5B6252D4-413C-4C47-9A84-CE9D8F10F97E}" presName="Name19" presStyleLbl="parChTrans1D3" presStyleIdx="1" presStyleCnt="2"/>
      <dgm:spPr/>
    </dgm:pt>
    <dgm:pt modelId="{96A2FB77-9FC4-44EB-84A9-B8AEB8521736}" type="pres">
      <dgm:prSet presAssocID="{1CD64532-14CA-460F-BD7B-331064283098}" presName="Name21" presStyleCnt="0"/>
      <dgm:spPr/>
    </dgm:pt>
    <dgm:pt modelId="{9B7AE975-E8D9-4508-B632-239F7F5C7ECE}" type="pres">
      <dgm:prSet presAssocID="{1CD64532-14CA-460F-BD7B-331064283098}" presName="level2Shape" presStyleLbl="node3" presStyleIdx="1" presStyleCnt="2"/>
      <dgm:spPr/>
    </dgm:pt>
    <dgm:pt modelId="{440A2EF4-283B-40CF-A5CB-0900C842E14F}" type="pres">
      <dgm:prSet presAssocID="{1CD64532-14CA-460F-BD7B-331064283098}" presName="hierChild3" presStyleCnt="0"/>
      <dgm:spPr/>
    </dgm:pt>
    <dgm:pt modelId="{0941266F-C373-48AF-A1E3-B07C339F51CF}" type="pres">
      <dgm:prSet presAssocID="{FD1E06D2-DBF2-483A-8FB9-3684D84EFFEB}" presName="Name19" presStyleLbl="parChTrans1D4" presStyleIdx="2" presStyleCnt="3"/>
      <dgm:spPr/>
    </dgm:pt>
    <dgm:pt modelId="{1FB9A21E-753F-4AF7-865A-AC5426962FE2}" type="pres">
      <dgm:prSet presAssocID="{8F275F05-147A-4E14-B1B0-55CC82591CB7}" presName="Name21" presStyleCnt="0"/>
      <dgm:spPr/>
    </dgm:pt>
    <dgm:pt modelId="{2F0872D2-9087-4987-B177-6875408A8D6C}" type="pres">
      <dgm:prSet presAssocID="{8F275F05-147A-4E14-B1B0-55CC82591CB7}" presName="level2Shape" presStyleLbl="node4" presStyleIdx="2" presStyleCnt="3"/>
      <dgm:spPr/>
    </dgm:pt>
    <dgm:pt modelId="{CA222912-0D39-4F90-A2D0-35722502E29D}" type="pres">
      <dgm:prSet presAssocID="{8F275F05-147A-4E14-B1B0-55CC82591CB7}" presName="hierChild3" presStyleCnt="0"/>
      <dgm:spPr/>
    </dgm:pt>
    <dgm:pt modelId="{AD4625C0-86F5-4395-9A3D-F7BB0D0C2B26}" type="pres">
      <dgm:prSet presAssocID="{D76D124F-DD7C-437F-BA81-4EA7B830BF37}" presName="Name19" presStyleLbl="parChTrans1D2" presStyleIdx="2" presStyleCnt="3"/>
      <dgm:spPr/>
    </dgm:pt>
    <dgm:pt modelId="{B4CB6B6B-2399-40AB-BBC2-46B236C805E8}" type="pres">
      <dgm:prSet presAssocID="{73357CC6-F1C7-48F2-8FD8-BBE730465787}" presName="Name21" presStyleCnt="0"/>
      <dgm:spPr/>
    </dgm:pt>
    <dgm:pt modelId="{4E822B5A-6DD3-469D-ABD9-42244E87ECCF}" type="pres">
      <dgm:prSet presAssocID="{73357CC6-F1C7-48F2-8FD8-BBE730465787}" presName="level2Shape" presStyleLbl="node2" presStyleIdx="2" presStyleCnt="3"/>
      <dgm:spPr/>
    </dgm:pt>
    <dgm:pt modelId="{60ACB304-63E1-48D7-9C64-4F19B02DEEC8}" type="pres">
      <dgm:prSet presAssocID="{73357CC6-F1C7-48F2-8FD8-BBE730465787}" presName="hierChild3" presStyleCnt="0"/>
      <dgm:spPr/>
    </dgm:pt>
    <dgm:pt modelId="{642C9583-9958-490B-8FF0-6D6C19423BAA}" type="pres">
      <dgm:prSet presAssocID="{6E6D5F61-7C6B-4446-9BCC-C9D5953CE5D1}" presName="bgShapesFlow" presStyleCnt="0"/>
      <dgm:spPr/>
    </dgm:pt>
  </dgm:ptLst>
  <dgm:cxnLst>
    <dgm:cxn modelId="{CEF65004-AA29-48A1-83B3-792D0EF99643}" type="presOf" srcId="{3E0B5C70-E3DA-41A5-9DD6-21977EA5A1E2}" destId="{992656B7-603F-4E48-A35A-85369EA0D22F}" srcOrd="0" destOrd="0" presId="urn:microsoft.com/office/officeart/2005/8/layout/hierarchy6"/>
    <dgm:cxn modelId="{9C17FE09-65DF-4B9F-9D25-A00AB7CE7F9A}" type="presOf" srcId="{8F275F05-147A-4E14-B1B0-55CC82591CB7}" destId="{2F0872D2-9087-4987-B177-6875408A8D6C}" srcOrd="0" destOrd="0" presId="urn:microsoft.com/office/officeart/2005/8/layout/hierarchy6"/>
    <dgm:cxn modelId="{DAC5AF12-65C2-4FC9-B369-817AF2EB644F}" type="presOf" srcId="{EDE457AD-DF9C-449C-A1F9-9186E0C1C73C}" destId="{CB9EEC1F-CAFE-44DB-81C2-767875C22066}" srcOrd="0" destOrd="0" presId="urn:microsoft.com/office/officeart/2005/8/layout/hierarchy6"/>
    <dgm:cxn modelId="{15F15A20-B963-4DCE-94C3-48EBC3A315D1}" srcId="{6E6D5F61-7C6B-4446-9BCC-C9D5953CE5D1}" destId="{22B70287-2A21-4A02-9372-72FECF0C844B}" srcOrd="0" destOrd="0" parTransId="{BB611849-FB0F-4B38-9E17-349042F1E074}" sibTransId="{C507BD34-807C-4E92-BDCE-62EAEEC78496}"/>
    <dgm:cxn modelId="{E04A6023-A42F-4228-AF90-7940F6785E46}" srcId="{0C5A99C4-A040-46B0-9E50-B73786B9B8A7}" destId="{042DA5E2-33BA-4992-9818-C6F3C62234E8}" srcOrd="0" destOrd="0" parTransId="{8720EE9D-5E94-4B58-ABB7-3E0034722B77}" sibTransId="{F8F82D02-A0C4-42C4-92D2-04C3498B06D6}"/>
    <dgm:cxn modelId="{D21E3526-9AA9-4457-AAE5-E76CE075FE3B}" type="presOf" srcId="{1CD64532-14CA-460F-BD7B-331064283098}" destId="{9B7AE975-E8D9-4508-B632-239F7F5C7ECE}" srcOrd="0" destOrd="0" presId="urn:microsoft.com/office/officeart/2005/8/layout/hierarchy6"/>
    <dgm:cxn modelId="{6CEB8735-BFAB-46A4-B297-7A75149C5375}" type="presOf" srcId="{5B6252D4-413C-4C47-9A84-CE9D8F10F97E}" destId="{C8C99E75-6466-4765-A68C-BFFA9B9AC602}" srcOrd="0" destOrd="0" presId="urn:microsoft.com/office/officeart/2005/8/layout/hierarchy6"/>
    <dgm:cxn modelId="{9DAB4E3A-83F8-4511-8A0B-9FFB55957D54}" type="presOf" srcId="{D76D124F-DD7C-437F-BA81-4EA7B830BF37}" destId="{AD4625C0-86F5-4395-9A3D-F7BB0D0C2B26}" srcOrd="0" destOrd="0" presId="urn:microsoft.com/office/officeart/2005/8/layout/hierarchy6"/>
    <dgm:cxn modelId="{B08D975F-940E-4D51-BB48-AA36085FDDB7}" type="presOf" srcId="{22B70287-2A21-4A02-9372-72FECF0C844B}" destId="{7DF9C612-E3CD-4E9B-B47B-75860EB4590C}" srcOrd="0" destOrd="0" presId="urn:microsoft.com/office/officeart/2005/8/layout/hierarchy6"/>
    <dgm:cxn modelId="{B75BB860-44EC-43FA-8774-F32120436B46}" type="presOf" srcId="{8D439619-CA17-4543-951C-59B997E6E654}" destId="{66AA513A-EBCC-46E3-B863-6ED4DA36F267}" srcOrd="0" destOrd="0" presId="urn:microsoft.com/office/officeart/2005/8/layout/hierarchy6"/>
    <dgm:cxn modelId="{AAB8D961-EC69-4CCC-86CE-64781A625096}" type="presOf" srcId="{73357CC6-F1C7-48F2-8FD8-BBE730465787}" destId="{4E822B5A-6DD3-469D-ABD9-42244E87ECCF}" srcOrd="0" destOrd="0" presId="urn:microsoft.com/office/officeart/2005/8/layout/hierarchy6"/>
    <dgm:cxn modelId="{8CE5D943-20E5-46AE-B718-BE35FC38D866}" srcId="{0C5A99C4-A040-46B0-9E50-B73786B9B8A7}" destId="{1CD64532-14CA-460F-BD7B-331064283098}" srcOrd="1" destOrd="0" parTransId="{5B6252D4-413C-4C47-9A84-CE9D8F10F97E}" sibTransId="{69323102-CF79-46CF-B063-0751E6EF1310}"/>
    <dgm:cxn modelId="{1F41EB51-08B5-4475-ADA7-A765F51ECAAC}" srcId="{22B70287-2A21-4A02-9372-72FECF0C844B}" destId="{0C5A99C4-A040-46B0-9E50-B73786B9B8A7}" srcOrd="1" destOrd="0" parTransId="{B4B1F2E9-78EF-4A16-81C4-E37BF1616C0A}" sibTransId="{B3F53D44-9BA4-4B5E-BBC6-8AE70E73ACDB}"/>
    <dgm:cxn modelId="{AE0A9C52-3B9C-473F-BA1E-F06AE319798A}" type="presOf" srcId="{59DF95B5-9B91-4568-8C81-D86BD1B37774}" destId="{8ACCE0F5-594E-483A-88F2-9114B7FD992C}" srcOrd="0" destOrd="0" presId="urn:microsoft.com/office/officeart/2005/8/layout/hierarchy6"/>
    <dgm:cxn modelId="{A33FB258-9B39-4AAD-B3B3-D3CC8AE8365A}" srcId="{22B70287-2A21-4A02-9372-72FECF0C844B}" destId="{552F7ADF-D410-465A-80EF-DA7BE800568C}" srcOrd="0" destOrd="0" parTransId="{8D439619-CA17-4543-951C-59B997E6E654}" sibTransId="{5838C58F-F3A8-45A9-9899-72B79A5566BF}"/>
    <dgm:cxn modelId="{7789F45A-0ED3-4D16-80F9-FB3CAEB93B54}" srcId="{1CD64532-14CA-460F-BD7B-331064283098}" destId="{8F275F05-147A-4E14-B1B0-55CC82591CB7}" srcOrd="0" destOrd="0" parTransId="{FD1E06D2-DBF2-483A-8FB9-3684D84EFFEB}" sibTransId="{D0A74643-3EFD-4880-B927-6C5C997811ED}"/>
    <dgm:cxn modelId="{1BC27880-4E78-438C-B508-BCC41833D56A}" type="presOf" srcId="{0C5A99C4-A040-46B0-9E50-B73786B9B8A7}" destId="{0BF5BAD7-1185-4E42-9F29-129FA4637AA0}" srcOrd="0" destOrd="0" presId="urn:microsoft.com/office/officeart/2005/8/layout/hierarchy6"/>
    <dgm:cxn modelId="{9C5FF686-A5A0-44C4-8F9F-A4DA1B1FF255}" type="presOf" srcId="{8720EE9D-5E94-4B58-ABB7-3E0034722B77}" destId="{4F6DD9A5-F15A-4CBF-8715-FC2B46C3AD5A}" srcOrd="0" destOrd="0" presId="urn:microsoft.com/office/officeart/2005/8/layout/hierarchy6"/>
    <dgm:cxn modelId="{28171C8A-63A5-4154-A37E-81AA89E86564}" type="presOf" srcId="{710E9AF2-012D-4565-ADEE-AB1D286F202D}" destId="{9C62D7F2-F9E1-4216-AA5F-9E751A491101}" srcOrd="0" destOrd="0" presId="urn:microsoft.com/office/officeart/2005/8/layout/hierarchy6"/>
    <dgm:cxn modelId="{32797B93-132E-40A4-935D-D4F9883B0C5E}" type="presOf" srcId="{B4B1F2E9-78EF-4A16-81C4-E37BF1616C0A}" destId="{BC0A11E1-D6D5-4073-B398-7412B024A8C7}" srcOrd="0" destOrd="0" presId="urn:microsoft.com/office/officeart/2005/8/layout/hierarchy6"/>
    <dgm:cxn modelId="{004F4C9D-0E90-4770-9F06-EF88EE74CC2F}" type="presOf" srcId="{6E6D5F61-7C6B-4446-9BCC-C9D5953CE5D1}" destId="{8FBB7AC6-1AD7-4521-9CF6-BDD382F8C264}" srcOrd="0" destOrd="0" presId="urn:microsoft.com/office/officeart/2005/8/layout/hierarchy6"/>
    <dgm:cxn modelId="{B51DC5A2-5295-4125-9D66-28795A7C5D9B}" srcId="{042DA5E2-33BA-4992-9818-C6F3C62234E8}" destId="{59DF95B5-9B91-4568-8C81-D86BD1B37774}" srcOrd="0" destOrd="0" parTransId="{3E0B5C70-E3DA-41A5-9DD6-21977EA5A1E2}" sibTransId="{4668B80A-8AB3-47E7-A990-0062EDE84C06}"/>
    <dgm:cxn modelId="{00600CA7-1DA1-4918-A0D4-DBBF8E67A1C7}" type="presOf" srcId="{FD1E06D2-DBF2-483A-8FB9-3684D84EFFEB}" destId="{0941266F-C373-48AF-A1E3-B07C339F51CF}" srcOrd="0" destOrd="0" presId="urn:microsoft.com/office/officeart/2005/8/layout/hierarchy6"/>
    <dgm:cxn modelId="{AB312EC5-5A4D-4DFD-85FC-E259F5176C99}" srcId="{22B70287-2A21-4A02-9372-72FECF0C844B}" destId="{73357CC6-F1C7-48F2-8FD8-BBE730465787}" srcOrd="2" destOrd="0" parTransId="{D76D124F-DD7C-437F-BA81-4EA7B830BF37}" sibTransId="{95A7F9E5-6E7B-4360-AA43-27CFF26FC0C9}"/>
    <dgm:cxn modelId="{83B651D3-525F-4AEF-9E97-61F9516ADC89}" srcId="{042DA5E2-33BA-4992-9818-C6F3C62234E8}" destId="{EDE457AD-DF9C-449C-A1F9-9186E0C1C73C}" srcOrd="1" destOrd="0" parTransId="{710E9AF2-012D-4565-ADEE-AB1D286F202D}" sibTransId="{3F738EC2-08F1-4985-AD85-A76E576494F1}"/>
    <dgm:cxn modelId="{A95E69DC-6341-4448-AB02-0AB5F1B000D1}" type="presOf" srcId="{042DA5E2-33BA-4992-9818-C6F3C62234E8}" destId="{FFAD6F03-658D-4889-BB6B-798815E5FE1C}" srcOrd="0" destOrd="0" presId="urn:microsoft.com/office/officeart/2005/8/layout/hierarchy6"/>
    <dgm:cxn modelId="{809C78E3-4524-4A18-90FB-AF7E1E9D08B4}" type="presOf" srcId="{552F7ADF-D410-465A-80EF-DA7BE800568C}" destId="{E2B8E519-EC86-4B9F-86BC-69A4ECDD089E}" srcOrd="0" destOrd="0" presId="urn:microsoft.com/office/officeart/2005/8/layout/hierarchy6"/>
    <dgm:cxn modelId="{D6CC66D4-0743-463A-B9F5-BB300ACF83E7}" type="presParOf" srcId="{8FBB7AC6-1AD7-4521-9CF6-BDD382F8C264}" destId="{F9572512-3274-42D5-B784-2E466DF76DC4}" srcOrd="0" destOrd="0" presId="urn:microsoft.com/office/officeart/2005/8/layout/hierarchy6"/>
    <dgm:cxn modelId="{3B16AA8A-C37F-454D-95FA-8B5247BA3F63}" type="presParOf" srcId="{F9572512-3274-42D5-B784-2E466DF76DC4}" destId="{5896EE10-48A9-49D1-A920-C2E8388C2640}" srcOrd="0" destOrd="0" presId="urn:microsoft.com/office/officeart/2005/8/layout/hierarchy6"/>
    <dgm:cxn modelId="{E5527032-24F1-4EC6-BAAF-CE50C7BDEE56}" type="presParOf" srcId="{5896EE10-48A9-49D1-A920-C2E8388C2640}" destId="{DF570D0E-E3F3-4421-B7A9-4F6DD84DD25F}" srcOrd="0" destOrd="0" presId="urn:microsoft.com/office/officeart/2005/8/layout/hierarchy6"/>
    <dgm:cxn modelId="{91FD7B0E-6F8F-46FA-93A3-9D85D8025D22}" type="presParOf" srcId="{DF570D0E-E3F3-4421-B7A9-4F6DD84DD25F}" destId="{7DF9C612-E3CD-4E9B-B47B-75860EB4590C}" srcOrd="0" destOrd="0" presId="urn:microsoft.com/office/officeart/2005/8/layout/hierarchy6"/>
    <dgm:cxn modelId="{18D1977A-84E3-4764-A44F-A529BE1625A1}" type="presParOf" srcId="{DF570D0E-E3F3-4421-B7A9-4F6DD84DD25F}" destId="{902DA003-3206-43C3-8DA9-613065D9C086}" srcOrd="1" destOrd="0" presId="urn:microsoft.com/office/officeart/2005/8/layout/hierarchy6"/>
    <dgm:cxn modelId="{48C5BF04-3DA8-45B7-9C7D-B7FD948C3797}" type="presParOf" srcId="{902DA003-3206-43C3-8DA9-613065D9C086}" destId="{66AA513A-EBCC-46E3-B863-6ED4DA36F267}" srcOrd="0" destOrd="0" presId="urn:microsoft.com/office/officeart/2005/8/layout/hierarchy6"/>
    <dgm:cxn modelId="{F288293C-10B9-4B66-868F-EBB9C9B7E3F5}" type="presParOf" srcId="{902DA003-3206-43C3-8DA9-613065D9C086}" destId="{9506CDA9-7A3E-495C-8CAF-D8E02A4FEB59}" srcOrd="1" destOrd="0" presId="urn:microsoft.com/office/officeart/2005/8/layout/hierarchy6"/>
    <dgm:cxn modelId="{E196F8EB-42F5-42C9-A86F-423DE725D211}" type="presParOf" srcId="{9506CDA9-7A3E-495C-8CAF-D8E02A4FEB59}" destId="{E2B8E519-EC86-4B9F-86BC-69A4ECDD089E}" srcOrd="0" destOrd="0" presId="urn:microsoft.com/office/officeart/2005/8/layout/hierarchy6"/>
    <dgm:cxn modelId="{5BC68660-663C-485D-BC5A-3519FFEBF5AA}" type="presParOf" srcId="{9506CDA9-7A3E-495C-8CAF-D8E02A4FEB59}" destId="{CB6EF63A-288C-4BA1-BD69-525431EC4491}" srcOrd="1" destOrd="0" presId="urn:microsoft.com/office/officeart/2005/8/layout/hierarchy6"/>
    <dgm:cxn modelId="{081C3CDD-E1C4-4A09-92D0-C28D66459845}" type="presParOf" srcId="{902DA003-3206-43C3-8DA9-613065D9C086}" destId="{BC0A11E1-D6D5-4073-B398-7412B024A8C7}" srcOrd="2" destOrd="0" presId="urn:microsoft.com/office/officeart/2005/8/layout/hierarchy6"/>
    <dgm:cxn modelId="{59A05EDB-F825-44CD-AFC1-2136A73C1939}" type="presParOf" srcId="{902DA003-3206-43C3-8DA9-613065D9C086}" destId="{95FE75F4-C931-40A7-B2B6-A047F3CDA4D8}" srcOrd="3" destOrd="0" presId="urn:microsoft.com/office/officeart/2005/8/layout/hierarchy6"/>
    <dgm:cxn modelId="{4FE7CECC-2326-42A3-ADDD-4CFC5B282C7C}" type="presParOf" srcId="{95FE75F4-C931-40A7-B2B6-A047F3CDA4D8}" destId="{0BF5BAD7-1185-4E42-9F29-129FA4637AA0}" srcOrd="0" destOrd="0" presId="urn:microsoft.com/office/officeart/2005/8/layout/hierarchy6"/>
    <dgm:cxn modelId="{43788324-7563-47FC-8AA8-1474329449E7}" type="presParOf" srcId="{95FE75F4-C931-40A7-B2B6-A047F3CDA4D8}" destId="{C8E53981-1571-4B95-9A97-21CEAB1E72FD}" srcOrd="1" destOrd="0" presId="urn:microsoft.com/office/officeart/2005/8/layout/hierarchy6"/>
    <dgm:cxn modelId="{C067EB0B-A336-4075-BBA1-9C71E59711A7}" type="presParOf" srcId="{C8E53981-1571-4B95-9A97-21CEAB1E72FD}" destId="{4F6DD9A5-F15A-4CBF-8715-FC2B46C3AD5A}" srcOrd="0" destOrd="0" presId="urn:microsoft.com/office/officeart/2005/8/layout/hierarchy6"/>
    <dgm:cxn modelId="{D5D00183-B16E-44AF-ADE1-82F8FD962414}" type="presParOf" srcId="{C8E53981-1571-4B95-9A97-21CEAB1E72FD}" destId="{3CCB3C0C-2103-4744-9704-ED0420324D26}" srcOrd="1" destOrd="0" presId="urn:microsoft.com/office/officeart/2005/8/layout/hierarchy6"/>
    <dgm:cxn modelId="{AA99DECB-5C86-430D-9523-3C273FF7DED2}" type="presParOf" srcId="{3CCB3C0C-2103-4744-9704-ED0420324D26}" destId="{FFAD6F03-658D-4889-BB6B-798815E5FE1C}" srcOrd="0" destOrd="0" presId="urn:microsoft.com/office/officeart/2005/8/layout/hierarchy6"/>
    <dgm:cxn modelId="{0A60B7E2-790E-4AEE-81BC-607AE3B5439B}" type="presParOf" srcId="{3CCB3C0C-2103-4744-9704-ED0420324D26}" destId="{092D8F58-E77F-437E-81B3-DC908BBB32A1}" srcOrd="1" destOrd="0" presId="urn:microsoft.com/office/officeart/2005/8/layout/hierarchy6"/>
    <dgm:cxn modelId="{2388EC2A-5C72-4146-9BE9-217D3F423960}" type="presParOf" srcId="{092D8F58-E77F-437E-81B3-DC908BBB32A1}" destId="{992656B7-603F-4E48-A35A-85369EA0D22F}" srcOrd="0" destOrd="0" presId="urn:microsoft.com/office/officeart/2005/8/layout/hierarchy6"/>
    <dgm:cxn modelId="{EEC8F9AE-4D22-4C6E-B158-ECA8BEDC4366}" type="presParOf" srcId="{092D8F58-E77F-437E-81B3-DC908BBB32A1}" destId="{8F065DB5-240E-461F-9899-FFC6510AF38D}" srcOrd="1" destOrd="0" presId="urn:microsoft.com/office/officeart/2005/8/layout/hierarchy6"/>
    <dgm:cxn modelId="{30898E3A-26B8-48ED-A797-39E48DC42596}" type="presParOf" srcId="{8F065DB5-240E-461F-9899-FFC6510AF38D}" destId="{8ACCE0F5-594E-483A-88F2-9114B7FD992C}" srcOrd="0" destOrd="0" presId="urn:microsoft.com/office/officeart/2005/8/layout/hierarchy6"/>
    <dgm:cxn modelId="{779F3C8A-CD2A-4A59-81E4-96FDEB3DD696}" type="presParOf" srcId="{8F065DB5-240E-461F-9899-FFC6510AF38D}" destId="{E3E9C988-2FB0-41B3-9C78-7BCB42696E68}" srcOrd="1" destOrd="0" presId="urn:microsoft.com/office/officeart/2005/8/layout/hierarchy6"/>
    <dgm:cxn modelId="{36DE12D7-9FDF-4369-9AE0-CB0400C6D39C}" type="presParOf" srcId="{092D8F58-E77F-437E-81B3-DC908BBB32A1}" destId="{9C62D7F2-F9E1-4216-AA5F-9E751A491101}" srcOrd="2" destOrd="0" presId="urn:microsoft.com/office/officeart/2005/8/layout/hierarchy6"/>
    <dgm:cxn modelId="{CE18D200-41D2-4A66-84B5-6BDC4F90EBF6}" type="presParOf" srcId="{092D8F58-E77F-437E-81B3-DC908BBB32A1}" destId="{DF54C79E-52F9-423F-B3C3-790CDB857BE5}" srcOrd="3" destOrd="0" presId="urn:microsoft.com/office/officeart/2005/8/layout/hierarchy6"/>
    <dgm:cxn modelId="{FCE53321-49E3-4B63-887B-06D2F7267B3A}" type="presParOf" srcId="{DF54C79E-52F9-423F-B3C3-790CDB857BE5}" destId="{CB9EEC1F-CAFE-44DB-81C2-767875C22066}" srcOrd="0" destOrd="0" presId="urn:microsoft.com/office/officeart/2005/8/layout/hierarchy6"/>
    <dgm:cxn modelId="{53175723-7AF8-4376-B003-25B3CA7DB2D0}" type="presParOf" srcId="{DF54C79E-52F9-423F-B3C3-790CDB857BE5}" destId="{9BE2E5D6-89EF-4746-97FC-26CBA0091B47}" srcOrd="1" destOrd="0" presId="urn:microsoft.com/office/officeart/2005/8/layout/hierarchy6"/>
    <dgm:cxn modelId="{3F63D9E0-E985-4181-A37D-759435407688}" type="presParOf" srcId="{C8E53981-1571-4B95-9A97-21CEAB1E72FD}" destId="{C8C99E75-6466-4765-A68C-BFFA9B9AC602}" srcOrd="2" destOrd="0" presId="urn:microsoft.com/office/officeart/2005/8/layout/hierarchy6"/>
    <dgm:cxn modelId="{F8C97911-3669-4035-B0AD-0F5EED6AD5E8}" type="presParOf" srcId="{C8E53981-1571-4B95-9A97-21CEAB1E72FD}" destId="{96A2FB77-9FC4-44EB-84A9-B8AEB8521736}" srcOrd="3" destOrd="0" presId="urn:microsoft.com/office/officeart/2005/8/layout/hierarchy6"/>
    <dgm:cxn modelId="{BE7D0695-6498-4884-8A43-6A09DC7422F2}" type="presParOf" srcId="{96A2FB77-9FC4-44EB-84A9-B8AEB8521736}" destId="{9B7AE975-E8D9-4508-B632-239F7F5C7ECE}" srcOrd="0" destOrd="0" presId="urn:microsoft.com/office/officeart/2005/8/layout/hierarchy6"/>
    <dgm:cxn modelId="{B06CDB53-BDBF-4730-A4BC-CFFA700CEFBA}" type="presParOf" srcId="{96A2FB77-9FC4-44EB-84A9-B8AEB8521736}" destId="{440A2EF4-283B-40CF-A5CB-0900C842E14F}" srcOrd="1" destOrd="0" presId="urn:microsoft.com/office/officeart/2005/8/layout/hierarchy6"/>
    <dgm:cxn modelId="{3003981C-294A-4881-80A0-D4428121B31F}" type="presParOf" srcId="{440A2EF4-283B-40CF-A5CB-0900C842E14F}" destId="{0941266F-C373-48AF-A1E3-B07C339F51CF}" srcOrd="0" destOrd="0" presId="urn:microsoft.com/office/officeart/2005/8/layout/hierarchy6"/>
    <dgm:cxn modelId="{F8EEDD33-7540-4D3E-B779-00AFDBDC7C39}" type="presParOf" srcId="{440A2EF4-283B-40CF-A5CB-0900C842E14F}" destId="{1FB9A21E-753F-4AF7-865A-AC5426962FE2}" srcOrd="1" destOrd="0" presId="urn:microsoft.com/office/officeart/2005/8/layout/hierarchy6"/>
    <dgm:cxn modelId="{146E60E6-DD4B-4913-8880-9299ED4C058E}" type="presParOf" srcId="{1FB9A21E-753F-4AF7-865A-AC5426962FE2}" destId="{2F0872D2-9087-4987-B177-6875408A8D6C}" srcOrd="0" destOrd="0" presId="urn:microsoft.com/office/officeart/2005/8/layout/hierarchy6"/>
    <dgm:cxn modelId="{C52D84C3-7C3B-46E9-8AD6-626AAC96D27D}" type="presParOf" srcId="{1FB9A21E-753F-4AF7-865A-AC5426962FE2}" destId="{CA222912-0D39-4F90-A2D0-35722502E29D}" srcOrd="1" destOrd="0" presId="urn:microsoft.com/office/officeart/2005/8/layout/hierarchy6"/>
    <dgm:cxn modelId="{2B824A0C-E2F7-44D8-B1C4-5F697B0D7BAB}" type="presParOf" srcId="{902DA003-3206-43C3-8DA9-613065D9C086}" destId="{AD4625C0-86F5-4395-9A3D-F7BB0D0C2B26}" srcOrd="4" destOrd="0" presId="urn:microsoft.com/office/officeart/2005/8/layout/hierarchy6"/>
    <dgm:cxn modelId="{0531285D-B3AB-41A6-8949-B2FD7DB926B8}" type="presParOf" srcId="{902DA003-3206-43C3-8DA9-613065D9C086}" destId="{B4CB6B6B-2399-40AB-BBC2-46B236C805E8}" srcOrd="5" destOrd="0" presId="urn:microsoft.com/office/officeart/2005/8/layout/hierarchy6"/>
    <dgm:cxn modelId="{7ED2C6DC-1995-4A44-96F5-6A2C4BAA390C}" type="presParOf" srcId="{B4CB6B6B-2399-40AB-BBC2-46B236C805E8}" destId="{4E822B5A-6DD3-469D-ABD9-42244E87ECCF}" srcOrd="0" destOrd="0" presId="urn:microsoft.com/office/officeart/2005/8/layout/hierarchy6"/>
    <dgm:cxn modelId="{53A01FA1-2B48-4034-8750-AD531EF76E89}" type="presParOf" srcId="{B4CB6B6B-2399-40AB-BBC2-46B236C805E8}" destId="{60ACB304-63E1-48D7-9C64-4F19B02DEEC8}" srcOrd="1" destOrd="0" presId="urn:microsoft.com/office/officeart/2005/8/layout/hierarchy6"/>
    <dgm:cxn modelId="{AF20ECA9-4D15-4E96-A3D6-C0D21D362F38}" type="presParOf" srcId="{8FBB7AC6-1AD7-4521-9CF6-BDD382F8C264}" destId="{642C9583-9958-490B-8FF0-6D6C19423BAA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E6D5F61-7C6B-4446-9BCC-C9D5953CE5D1}" type="doc">
      <dgm:prSet loTypeId="urn:microsoft.com/office/officeart/2005/8/layout/hierarchy6" loCatId="hierarchy" qsTypeId="urn:microsoft.com/office/officeart/2005/8/quickstyle/3d1" qsCatId="3D" csTypeId="urn:microsoft.com/office/officeart/2005/8/colors/accent2_5" csCatId="accent2" phldr="1"/>
      <dgm:spPr/>
      <dgm:t>
        <a:bodyPr/>
        <a:lstStyle/>
        <a:p>
          <a:endParaRPr lang="en-US"/>
        </a:p>
      </dgm:t>
    </dgm:pt>
    <dgm:pt modelId="{22B70287-2A21-4A02-9372-72FECF0C844B}">
      <dgm:prSet phldrT="[Text]"/>
      <dgm:spPr/>
      <dgm:t>
        <a:bodyPr/>
        <a:lstStyle/>
        <a:p>
          <a:r>
            <a:rPr lang="en-US" dirty="0"/>
            <a:t>Recommender Systems</a:t>
          </a:r>
        </a:p>
      </dgm:t>
    </dgm:pt>
    <dgm:pt modelId="{BB611849-FB0F-4B38-9E17-349042F1E074}" type="parTrans" cxnId="{15F15A20-B963-4DCE-94C3-48EBC3A315D1}">
      <dgm:prSet/>
      <dgm:spPr/>
      <dgm:t>
        <a:bodyPr/>
        <a:lstStyle/>
        <a:p>
          <a:endParaRPr lang="en-US"/>
        </a:p>
      </dgm:t>
    </dgm:pt>
    <dgm:pt modelId="{C507BD34-807C-4E92-BDCE-62EAEEC78496}" type="sibTrans" cxnId="{15F15A20-B963-4DCE-94C3-48EBC3A315D1}">
      <dgm:prSet/>
      <dgm:spPr/>
      <dgm:t>
        <a:bodyPr/>
        <a:lstStyle/>
        <a:p>
          <a:endParaRPr lang="en-US"/>
        </a:p>
      </dgm:t>
    </dgm:pt>
    <dgm:pt modelId="{552F7ADF-D410-465A-80EF-DA7BE800568C}">
      <dgm:prSet phldrT="[Text]"/>
      <dgm:spPr/>
      <dgm:t>
        <a:bodyPr/>
        <a:lstStyle/>
        <a:p>
          <a:r>
            <a:rPr lang="en-US" dirty="0"/>
            <a:t>Content-based filtering</a:t>
          </a:r>
        </a:p>
      </dgm:t>
    </dgm:pt>
    <dgm:pt modelId="{8D439619-CA17-4543-951C-59B997E6E654}" type="parTrans" cxnId="{A33FB258-9B39-4AAD-B3B3-D3CC8AE8365A}">
      <dgm:prSet/>
      <dgm:spPr/>
      <dgm:t>
        <a:bodyPr/>
        <a:lstStyle/>
        <a:p>
          <a:endParaRPr lang="en-US"/>
        </a:p>
      </dgm:t>
    </dgm:pt>
    <dgm:pt modelId="{5838C58F-F3A8-45A9-9899-72B79A5566BF}" type="sibTrans" cxnId="{A33FB258-9B39-4AAD-B3B3-D3CC8AE8365A}">
      <dgm:prSet/>
      <dgm:spPr/>
      <dgm:t>
        <a:bodyPr/>
        <a:lstStyle/>
        <a:p>
          <a:endParaRPr lang="en-US"/>
        </a:p>
      </dgm:t>
    </dgm:pt>
    <dgm:pt modelId="{0C5A99C4-A040-46B0-9E50-B73786B9B8A7}">
      <dgm:prSet phldrT="[Text]"/>
      <dgm:spPr/>
      <dgm:t>
        <a:bodyPr/>
        <a:lstStyle/>
        <a:p>
          <a:r>
            <a:rPr lang="en-US" dirty="0"/>
            <a:t>Collaborative filtering </a:t>
          </a:r>
        </a:p>
      </dgm:t>
    </dgm:pt>
    <dgm:pt modelId="{B4B1F2E9-78EF-4A16-81C4-E37BF1616C0A}" type="parTrans" cxnId="{1F41EB51-08B5-4475-ADA7-A765F51ECAAC}">
      <dgm:prSet/>
      <dgm:spPr/>
      <dgm:t>
        <a:bodyPr/>
        <a:lstStyle/>
        <a:p>
          <a:endParaRPr lang="en-US"/>
        </a:p>
      </dgm:t>
    </dgm:pt>
    <dgm:pt modelId="{B3F53D44-9BA4-4B5E-BBC6-8AE70E73ACDB}" type="sibTrans" cxnId="{1F41EB51-08B5-4475-ADA7-A765F51ECAAC}">
      <dgm:prSet/>
      <dgm:spPr/>
      <dgm:t>
        <a:bodyPr/>
        <a:lstStyle/>
        <a:p>
          <a:endParaRPr lang="en-US"/>
        </a:p>
      </dgm:t>
    </dgm:pt>
    <dgm:pt modelId="{042DA5E2-33BA-4992-9818-C6F3C62234E8}">
      <dgm:prSet phldrT="[Text]"/>
      <dgm:spPr/>
      <dgm:t>
        <a:bodyPr/>
        <a:lstStyle/>
        <a:p>
          <a:r>
            <a:rPr lang="en-US" dirty="0"/>
            <a:t>Neighborhood Models </a:t>
          </a:r>
        </a:p>
      </dgm:t>
    </dgm:pt>
    <dgm:pt modelId="{8720EE9D-5E94-4B58-ABB7-3E0034722B77}" type="parTrans" cxnId="{E04A6023-A42F-4228-AF90-7940F6785E46}">
      <dgm:prSet/>
      <dgm:spPr/>
      <dgm:t>
        <a:bodyPr/>
        <a:lstStyle/>
        <a:p>
          <a:endParaRPr lang="en-US"/>
        </a:p>
      </dgm:t>
    </dgm:pt>
    <dgm:pt modelId="{F8F82D02-A0C4-42C4-92D2-04C3498B06D6}" type="sibTrans" cxnId="{E04A6023-A42F-4228-AF90-7940F6785E46}">
      <dgm:prSet/>
      <dgm:spPr/>
      <dgm:t>
        <a:bodyPr/>
        <a:lstStyle/>
        <a:p>
          <a:endParaRPr lang="en-US"/>
        </a:p>
      </dgm:t>
    </dgm:pt>
    <dgm:pt modelId="{73357CC6-F1C7-48F2-8FD8-BBE730465787}">
      <dgm:prSet/>
      <dgm:spPr/>
      <dgm:t>
        <a:bodyPr/>
        <a:lstStyle/>
        <a:p>
          <a:r>
            <a:rPr lang="en-US" dirty="0"/>
            <a:t>Hybrid filtering</a:t>
          </a:r>
        </a:p>
      </dgm:t>
    </dgm:pt>
    <dgm:pt modelId="{D76D124F-DD7C-437F-BA81-4EA7B830BF37}" type="parTrans" cxnId="{AB312EC5-5A4D-4DFD-85FC-E259F5176C99}">
      <dgm:prSet/>
      <dgm:spPr/>
      <dgm:t>
        <a:bodyPr/>
        <a:lstStyle/>
        <a:p>
          <a:endParaRPr lang="en-US"/>
        </a:p>
      </dgm:t>
    </dgm:pt>
    <dgm:pt modelId="{95A7F9E5-6E7B-4360-AA43-27CFF26FC0C9}" type="sibTrans" cxnId="{AB312EC5-5A4D-4DFD-85FC-E259F5176C99}">
      <dgm:prSet/>
      <dgm:spPr/>
      <dgm:t>
        <a:bodyPr/>
        <a:lstStyle/>
        <a:p>
          <a:endParaRPr lang="en-US"/>
        </a:p>
      </dgm:t>
    </dgm:pt>
    <dgm:pt modelId="{1CD64532-14CA-460F-BD7B-331064283098}">
      <dgm:prSet/>
      <dgm:spPr/>
      <dgm:t>
        <a:bodyPr/>
        <a:lstStyle/>
        <a:p>
          <a:r>
            <a:rPr lang="en-US" dirty="0"/>
            <a:t>Latent Models</a:t>
          </a:r>
        </a:p>
      </dgm:t>
    </dgm:pt>
    <dgm:pt modelId="{5B6252D4-413C-4C47-9A84-CE9D8F10F97E}" type="parTrans" cxnId="{8CE5D943-20E5-46AE-B718-BE35FC38D866}">
      <dgm:prSet/>
      <dgm:spPr/>
      <dgm:t>
        <a:bodyPr/>
        <a:lstStyle/>
        <a:p>
          <a:endParaRPr lang="en-US"/>
        </a:p>
      </dgm:t>
    </dgm:pt>
    <dgm:pt modelId="{69323102-CF79-46CF-B063-0751E6EF1310}" type="sibTrans" cxnId="{8CE5D943-20E5-46AE-B718-BE35FC38D866}">
      <dgm:prSet/>
      <dgm:spPr/>
      <dgm:t>
        <a:bodyPr/>
        <a:lstStyle/>
        <a:p>
          <a:endParaRPr lang="en-US"/>
        </a:p>
      </dgm:t>
    </dgm:pt>
    <dgm:pt modelId="{8F275F05-147A-4E14-B1B0-55CC82591CB7}">
      <dgm:prSet/>
      <dgm:spPr/>
      <dgm:t>
        <a:bodyPr/>
        <a:lstStyle/>
        <a:p>
          <a:r>
            <a:rPr lang="en-US" dirty="0"/>
            <a:t>User-Item matrix</a:t>
          </a:r>
        </a:p>
      </dgm:t>
    </dgm:pt>
    <dgm:pt modelId="{FD1E06D2-DBF2-483A-8FB9-3684D84EFFEB}" type="parTrans" cxnId="{7789F45A-0ED3-4D16-80F9-FB3CAEB93B54}">
      <dgm:prSet/>
      <dgm:spPr/>
      <dgm:t>
        <a:bodyPr/>
        <a:lstStyle/>
        <a:p>
          <a:endParaRPr lang="en-US"/>
        </a:p>
      </dgm:t>
    </dgm:pt>
    <dgm:pt modelId="{D0A74643-3EFD-4880-B927-6C5C997811ED}" type="sibTrans" cxnId="{7789F45A-0ED3-4D16-80F9-FB3CAEB93B54}">
      <dgm:prSet/>
      <dgm:spPr/>
      <dgm:t>
        <a:bodyPr/>
        <a:lstStyle/>
        <a:p>
          <a:endParaRPr lang="en-US"/>
        </a:p>
      </dgm:t>
    </dgm:pt>
    <dgm:pt modelId="{59DF95B5-9B91-4568-8C81-D86BD1B37774}">
      <dgm:prSet/>
      <dgm:spPr/>
      <dgm:t>
        <a:bodyPr/>
        <a:lstStyle/>
        <a:p>
          <a:r>
            <a:rPr lang="en-US" dirty="0"/>
            <a:t>User-User Based</a:t>
          </a:r>
        </a:p>
      </dgm:t>
    </dgm:pt>
    <dgm:pt modelId="{3E0B5C70-E3DA-41A5-9DD6-21977EA5A1E2}" type="parTrans" cxnId="{B51DC5A2-5295-4125-9D66-28795A7C5D9B}">
      <dgm:prSet/>
      <dgm:spPr/>
      <dgm:t>
        <a:bodyPr/>
        <a:lstStyle/>
        <a:p>
          <a:endParaRPr lang="en-US"/>
        </a:p>
      </dgm:t>
    </dgm:pt>
    <dgm:pt modelId="{4668B80A-8AB3-47E7-A990-0062EDE84C06}" type="sibTrans" cxnId="{B51DC5A2-5295-4125-9D66-28795A7C5D9B}">
      <dgm:prSet/>
      <dgm:spPr/>
      <dgm:t>
        <a:bodyPr/>
        <a:lstStyle/>
        <a:p>
          <a:endParaRPr lang="en-US"/>
        </a:p>
      </dgm:t>
    </dgm:pt>
    <dgm:pt modelId="{EDE457AD-DF9C-449C-A1F9-9186E0C1C73C}">
      <dgm:prSet/>
      <dgm:spPr/>
      <dgm:t>
        <a:bodyPr/>
        <a:lstStyle/>
        <a:p>
          <a:r>
            <a:rPr lang="en-US" dirty="0"/>
            <a:t>Item-Item Based</a:t>
          </a:r>
        </a:p>
      </dgm:t>
    </dgm:pt>
    <dgm:pt modelId="{710E9AF2-012D-4565-ADEE-AB1D286F202D}" type="parTrans" cxnId="{83B651D3-525F-4AEF-9E97-61F9516ADC89}">
      <dgm:prSet/>
      <dgm:spPr/>
      <dgm:t>
        <a:bodyPr/>
        <a:lstStyle/>
        <a:p>
          <a:endParaRPr lang="en-US"/>
        </a:p>
      </dgm:t>
    </dgm:pt>
    <dgm:pt modelId="{3F738EC2-08F1-4985-AD85-A76E576494F1}" type="sibTrans" cxnId="{83B651D3-525F-4AEF-9E97-61F9516ADC89}">
      <dgm:prSet/>
      <dgm:spPr/>
      <dgm:t>
        <a:bodyPr/>
        <a:lstStyle/>
        <a:p>
          <a:endParaRPr lang="en-US"/>
        </a:p>
      </dgm:t>
    </dgm:pt>
    <dgm:pt modelId="{8FBB7AC6-1AD7-4521-9CF6-BDD382F8C264}" type="pres">
      <dgm:prSet presAssocID="{6E6D5F61-7C6B-4446-9BCC-C9D5953CE5D1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F9572512-3274-42D5-B784-2E466DF76DC4}" type="pres">
      <dgm:prSet presAssocID="{6E6D5F61-7C6B-4446-9BCC-C9D5953CE5D1}" presName="hierFlow" presStyleCnt="0"/>
      <dgm:spPr/>
    </dgm:pt>
    <dgm:pt modelId="{5896EE10-48A9-49D1-A920-C2E8388C2640}" type="pres">
      <dgm:prSet presAssocID="{6E6D5F61-7C6B-4446-9BCC-C9D5953CE5D1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DF570D0E-E3F3-4421-B7A9-4F6DD84DD25F}" type="pres">
      <dgm:prSet presAssocID="{22B70287-2A21-4A02-9372-72FECF0C844B}" presName="Name14" presStyleCnt="0"/>
      <dgm:spPr/>
    </dgm:pt>
    <dgm:pt modelId="{7DF9C612-E3CD-4E9B-B47B-75860EB4590C}" type="pres">
      <dgm:prSet presAssocID="{22B70287-2A21-4A02-9372-72FECF0C844B}" presName="level1Shape" presStyleLbl="node0" presStyleIdx="0" presStyleCnt="1">
        <dgm:presLayoutVars>
          <dgm:chPref val="3"/>
        </dgm:presLayoutVars>
      </dgm:prSet>
      <dgm:spPr/>
    </dgm:pt>
    <dgm:pt modelId="{902DA003-3206-43C3-8DA9-613065D9C086}" type="pres">
      <dgm:prSet presAssocID="{22B70287-2A21-4A02-9372-72FECF0C844B}" presName="hierChild2" presStyleCnt="0"/>
      <dgm:spPr/>
    </dgm:pt>
    <dgm:pt modelId="{66AA513A-EBCC-46E3-B863-6ED4DA36F267}" type="pres">
      <dgm:prSet presAssocID="{8D439619-CA17-4543-951C-59B997E6E654}" presName="Name19" presStyleLbl="parChTrans1D2" presStyleIdx="0" presStyleCnt="3"/>
      <dgm:spPr/>
    </dgm:pt>
    <dgm:pt modelId="{9506CDA9-7A3E-495C-8CAF-D8E02A4FEB59}" type="pres">
      <dgm:prSet presAssocID="{552F7ADF-D410-465A-80EF-DA7BE800568C}" presName="Name21" presStyleCnt="0"/>
      <dgm:spPr/>
    </dgm:pt>
    <dgm:pt modelId="{E2B8E519-EC86-4B9F-86BC-69A4ECDD089E}" type="pres">
      <dgm:prSet presAssocID="{552F7ADF-D410-465A-80EF-DA7BE800568C}" presName="level2Shape" presStyleLbl="node2" presStyleIdx="0" presStyleCnt="3"/>
      <dgm:spPr/>
    </dgm:pt>
    <dgm:pt modelId="{CB6EF63A-288C-4BA1-BD69-525431EC4491}" type="pres">
      <dgm:prSet presAssocID="{552F7ADF-D410-465A-80EF-DA7BE800568C}" presName="hierChild3" presStyleCnt="0"/>
      <dgm:spPr/>
    </dgm:pt>
    <dgm:pt modelId="{BC0A11E1-D6D5-4073-B398-7412B024A8C7}" type="pres">
      <dgm:prSet presAssocID="{B4B1F2E9-78EF-4A16-81C4-E37BF1616C0A}" presName="Name19" presStyleLbl="parChTrans1D2" presStyleIdx="1" presStyleCnt="3"/>
      <dgm:spPr/>
    </dgm:pt>
    <dgm:pt modelId="{95FE75F4-C931-40A7-B2B6-A047F3CDA4D8}" type="pres">
      <dgm:prSet presAssocID="{0C5A99C4-A040-46B0-9E50-B73786B9B8A7}" presName="Name21" presStyleCnt="0"/>
      <dgm:spPr/>
    </dgm:pt>
    <dgm:pt modelId="{0BF5BAD7-1185-4E42-9F29-129FA4637AA0}" type="pres">
      <dgm:prSet presAssocID="{0C5A99C4-A040-46B0-9E50-B73786B9B8A7}" presName="level2Shape" presStyleLbl="node2" presStyleIdx="1" presStyleCnt="3"/>
      <dgm:spPr/>
    </dgm:pt>
    <dgm:pt modelId="{C8E53981-1571-4B95-9A97-21CEAB1E72FD}" type="pres">
      <dgm:prSet presAssocID="{0C5A99C4-A040-46B0-9E50-B73786B9B8A7}" presName="hierChild3" presStyleCnt="0"/>
      <dgm:spPr/>
    </dgm:pt>
    <dgm:pt modelId="{4F6DD9A5-F15A-4CBF-8715-FC2B46C3AD5A}" type="pres">
      <dgm:prSet presAssocID="{8720EE9D-5E94-4B58-ABB7-3E0034722B77}" presName="Name19" presStyleLbl="parChTrans1D3" presStyleIdx="0" presStyleCnt="2"/>
      <dgm:spPr/>
    </dgm:pt>
    <dgm:pt modelId="{3CCB3C0C-2103-4744-9704-ED0420324D26}" type="pres">
      <dgm:prSet presAssocID="{042DA5E2-33BA-4992-9818-C6F3C62234E8}" presName="Name21" presStyleCnt="0"/>
      <dgm:spPr/>
    </dgm:pt>
    <dgm:pt modelId="{FFAD6F03-658D-4889-BB6B-798815E5FE1C}" type="pres">
      <dgm:prSet presAssocID="{042DA5E2-33BA-4992-9818-C6F3C62234E8}" presName="level2Shape" presStyleLbl="node3" presStyleIdx="0" presStyleCnt="2"/>
      <dgm:spPr/>
    </dgm:pt>
    <dgm:pt modelId="{092D8F58-E77F-437E-81B3-DC908BBB32A1}" type="pres">
      <dgm:prSet presAssocID="{042DA5E2-33BA-4992-9818-C6F3C62234E8}" presName="hierChild3" presStyleCnt="0"/>
      <dgm:spPr/>
    </dgm:pt>
    <dgm:pt modelId="{992656B7-603F-4E48-A35A-85369EA0D22F}" type="pres">
      <dgm:prSet presAssocID="{3E0B5C70-E3DA-41A5-9DD6-21977EA5A1E2}" presName="Name19" presStyleLbl="parChTrans1D4" presStyleIdx="0" presStyleCnt="3"/>
      <dgm:spPr/>
    </dgm:pt>
    <dgm:pt modelId="{8F065DB5-240E-461F-9899-FFC6510AF38D}" type="pres">
      <dgm:prSet presAssocID="{59DF95B5-9B91-4568-8C81-D86BD1B37774}" presName="Name21" presStyleCnt="0"/>
      <dgm:spPr/>
    </dgm:pt>
    <dgm:pt modelId="{8ACCE0F5-594E-483A-88F2-9114B7FD992C}" type="pres">
      <dgm:prSet presAssocID="{59DF95B5-9B91-4568-8C81-D86BD1B37774}" presName="level2Shape" presStyleLbl="node4" presStyleIdx="0" presStyleCnt="3"/>
      <dgm:spPr/>
    </dgm:pt>
    <dgm:pt modelId="{E3E9C988-2FB0-41B3-9C78-7BCB42696E68}" type="pres">
      <dgm:prSet presAssocID="{59DF95B5-9B91-4568-8C81-D86BD1B37774}" presName="hierChild3" presStyleCnt="0"/>
      <dgm:spPr/>
    </dgm:pt>
    <dgm:pt modelId="{9C62D7F2-F9E1-4216-AA5F-9E751A491101}" type="pres">
      <dgm:prSet presAssocID="{710E9AF2-012D-4565-ADEE-AB1D286F202D}" presName="Name19" presStyleLbl="parChTrans1D4" presStyleIdx="1" presStyleCnt="3"/>
      <dgm:spPr/>
    </dgm:pt>
    <dgm:pt modelId="{DF54C79E-52F9-423F-B3C3-790CDB857BE5}" type="pres">
      <dgm:prSet presAssocID="{EDE457AD-DF9C-449C-A1F9-9186E0C1C73C}" presName="Name21" presStyleCnt="0"/>
      <dgm:spPr/>
    </dgm:pt>
    <dgm:pt modelId="{CB9EEC1F-CAFE-44DB-81C2-767875C22066}" type="pres">
      <dgm:prSet presAssocID="{EDE457AD-DF9C-449C-A1F9-9186E0C1C73C}" presName="level2Shape" presStyleLbl="node4" presStyleIdx="1" presStyleCnt="3"/>
      <dgm:spPr/>
    </dgm:pt>
    <dgm:pt modelId="{9BE2E5D6-89EF-4746-97FC-26CBA0091B47}" type="pres">
      <dgm:prSet presAssocID="{EDE457AD-DF9C-449C-A1F9-9186E0C1C73C}" presName="hierChild3" presStyleCnt="0"/>
      <dgm:spPr/>
    </dgm:pt>
    <dgm:pt modelId="{C8C99E75-6466-4765-A68C-BFFA9B9AC602}" type="pres">
      <dgm:prSet presAssocID="{5B6252D4-413C-4C47-9A84-CE9D8F10F97E}" presName="Name19" presStyleLbl="parChTrans1D3" presStyleIdx="1" presStyleCnt="2"/>
      <dgm:spPr/>
    </dgm:pt>
    <dgm:pt modelId="{96A2FB77-9FC4-44EB-84A9-B8AEB8521736}" type="pres">
      <dgm:prSet presAssocID="{1CD64532-14CA-460F-BD7B-331064283098}" presName="Name21" presStyleCnt="0"/>
      <dgm:spPr/>
    </dgm:pt>
    <dgm:pt modelId="{9B7AE975-E8D9-4508-B632-239F7F5C7ECE}" type="pres">
      <dgm:prSet presAssocID="{1CD64532-14CA-460F-BD7B-331064283098}" presName="level2Shape" presStyleLbl="node3" presStyleIdx="1" presStyleCnt="2"/>
      <dgm:spPr/>
    </dgm:pt>
    <dgm:pt modelId="{440A2EF4-283B-40CF-A5CB-0900C842E14F}" type="pres">
      <dgm:prSet presAssocID="{1CD64532-14CA-460F-BD7B-331064283098}" presName="hierChild3" presStyleCnt="0"/>
      <dgm:spPr/>
    </dgm:pt>
    <dgm:pt modelId="{0941266F-C373-48AF-A1E3-B07C339F51CF}" type="pres">
      <dgm:prSet presAssocID="{FD1E06D2-DBF2-483A-8FB9-3684D84EFFEB}" presName="Name19" presStyleLbl="parChTrans1D4" presStyleIdx="2" presStyleCnt="3"/>
      <dgm:spPr/>
    </dgm:pt>
    <dgm:pt modelId="{1FB9A21E-753F-4AF7-865A-AC5426962FE2}" type="pres">
      <dgm:prSet presAssocID="{8F275F05-147A-4E14-B1B0-55CC82591CB7}" presName="Name21" presStyleCnt="0"/>
      <dgm:spPr/>
    </dgm:pt>
    <dgm:pt modelId="{2F0872D2-9087-4987-B177-6875408A8D6C}" type="pres">
      <dgm:prSet presAssocID="{8F275F05-147A-4E14-B1B0-55CC82591CB7}" presName="level2Shape" presStyleLbl="node4" presStyleIdx="2" presStyleCnt="3"/>
      <dgm:spPr/>
    </dgm:pt>
    <dgm:pt modelId="{CA222912-0D39-4F90-A2D0-35722502E29D}" type="pres">
      <dgm:prSet presAssocID="{8F275F05-147A-4E14-B1B0-55CC82591CB7}" presName="hierChild3" presStyleCnt="0"/>
      <dgm:spPr/>
    </dgm:pt>
    <dgm:pt modelId="{AD4625C0-86F5-4395-9A3D-F7BB0D0C2B26}" type="pres">
      <dgm:prSet presAssocID="{D76D124F-DD7C-437F-BA81-4EA7B830BF37}" presName="Name19" presStyleLbl="parChTrans1D2" presStyleIdx="2" presStyleCnt="3"/>
      <dgm:spPr/>
    </dgm:pt>
    <dgm:pt modelId="{B4CB6B6B-2399-40AB-BBC2-46B236C805E8}" type="pres">
      <dgm:prSet presAssocID="{73357CC6-F1C7-48F2-8FD8-BBE730465787}" presName="Name21" presStyleCnt="0"/>
      <dgm:spPr/>
    </dgm:pt>
    <dgm:pt modelId="{4E822B5A-6DD3-469D-ABD9-42244E87ECCF}" type="pres">
      <dgm:prSet presAssocID="{73357CC6-F1C7-48F2-8FD8-BBE730465787}" presName="level2Shape" presStyleLbl="node2" presStyleIdx="2" presStyleCnt="3"/>
      <dgm:spPr/>
    </dgm:pt>
    <dgm:pt modelId="{60ACB304-63E1-48D7-9C64-4F19B02DEEC8}" type="pres">
      <dgm:prSet presAssocID="{73357CC6-F1C7-48F2-8FD8-BBE730465787}" presName="hierChild3" presStyleCnt="0"/>
      <dgm:spPr/>
    </dgm:pt>
    <dgm:pt modelId="{642C9583-9958-490B-8FF0-6D6C19423BAA}" type="pres">
      <dgm:prSet presAssocID="{6E6D5F61-7C6B-4446-9BCC-C9D5953CE5D1}" presName="bgShapesFlow" presStyleCnt="0"/>
      <dgm:spPr/>
    </dgm:pt>
  </dgm:ptLst>
  <dgm:cxnLst>
    <dgm:cxn modelId="{CEF65004-AA29-48A1-83B3-792D0EF99643}" type="presOf" srcId="{3E0B5C70-E3DA-41A5-9DD6-21977EA5A1E2}" destId="{992656B7-603F-4E48-A35A-85369EA0D22F}" srcOrd="0" destOrd="0" presId="urn:microsoft.com/office/officeart/2005/8/layout/hierarchy6"/>
    <dgm:cxn modelId="{9C17FE09-65DF-4B9F-9D25-A00AB7CE7F9A}" type="presOf" srcId="{8F275F05-147A-4E14-B1B0-55CC82591CB7}" destId="{2F0872D2-9087-4987-B177-6875408A8D6C}" srcOrd="0" destOrd="0" presId="urn:microsoft.com/office/officeart/2005/8/layout/hierarchy6"/>
    <dgm:cxn modelId="{DAC5AF12-65C2-4FC9-B369-817AF2EB644F}" type="presOf" srcId="{EDE457AD-DF9C-449C-A1F9-9186E0C1C73C}" destId="{CB9EEC1F-CAFE-44DB-81C2-767875C22066}" srcOrd="0" destOrd="0" presId="urn:microsoft.com/office/officeart/2005/8/layout/hierarchy6"/>
    <dgm:cxn modelId="{15F15A20-B963-4DCE-94C3-48EBC3A315D1}" srcId="{6E6D5F61-7C6B-4446-9BCC-C9D5953CE5D1}" destId="{22B70287-2A21-4A02-9372-72FECF0C844B}" srcOrd="0" destOrd="0" parTransId="{BB611849-FB0F-4B38-9E17-349042F1E074}" sibTransId="{C507BD34-807C-4E92-BDCE-62EAEEC78496}"/>
    <dgm:cxn modelId="{E04A6023-A42F-4228-AF90-7940F6785E46}" srcId="{0C5A99C4-A040-46B0-9E50-B73786B9B8A7}" destId="{042DA5E2-33BA-4992-9818-C6F3C62234E8}" srcOrd="0" destOrd="0" parTransId="{8720EE9D-5E94-4B58-ABB7-3E0034722B77}" sibTransId="{F8F82D02-A0C4-42C4-92D2-04C3498B06D6}"/>
    <dgm:cxn modelId="{D21E3526-9AA9-4457-AAE5-E76CE075FE3B}" type="presOf" srcId="{1CD64532-14CA-460F-BD7B-331064283098}" destId="{9B7AE975-E8D9-4508-B632-239F7F5C7ECE}" srcOrd="0" destOrd="0" presId="urn:microsoft.com/office/officeart/2005/8/layout/hierarchy6"/>
    <dgm:cxn modelId="{6CEB8735-BFAB-46A4-B297-7A75149C5375}" type="presOf" srcId="{5B6252D4-413C-4C47-9A84-CE9D8F10F97E}" destId="{C8C99E75-6466-4765-A68C-BFFA9B9AC602}" srcOrd="0" destOrd="0" presId="urn:microsoft.com/office/officeart/2005/8/layout/hierarchy6"/>
    <dgm:cxn modelId="{9DAB4E3A-83F8-4511-8A0B-9FFB55957D54}" type="presOf" srcId="{D76D124F-DD7C-437F-BA81-4EA7B830BF37}" destId="{AD4625C0-86F5-4395-9A3D-F7BB0D0C2B26}" srcOrd="0" destOrd="0" presId="urn:microsoft.com/office/officeart/2005/8/layout/hierarchy6"/>
    <dgm:cxn modelId="{B08D975F-940E-4D51-BB48-AA36085FDDB7}" type="presOf" srcId="{22B70287-2A21-4A02-9372-72FECF0C844B}" destId="{7DF9C612-E3CD-4E9B-B47B-75860EB4590C}" srcOrd="0" destOrd="0" presId="urn:microsoft.com/office/officeart/2005/8/layout/hierarchy6"/>
    <dgm:cxn modelId="{B75BB860-44EC-43FA-8774-F32120436B46}" type="presOf" srcId="{8D439619-CA17-4543-951C-59B997E6E654}" destId="{66AA513A-EBCC-46E3-B863-6ED4DA36F267}" srcOrd="0" destOrd="0" presId="urn:microsoft.com/office/officeart/2005/8/layout/hierarchy6"/>
    <dgm:cxn modelId="{AAB8D961-EC69-4CCC-86CE-64781A625096}" type="presOf" srcId="{73357CC6-F1C7-48F2-8FD8-BBE730465787}" destId="{4E822B5A-6DD3-469D-ABD9-42244E87ECCF}" srcOrd="0" destOrd="0" presId="urn:microsoft.com/office/officeart/2005/8/layout/hierarchy6"/>
    <dgm:cxn modelId="{8CE5D943-20E5-46AE-B718-BE35FC38D866}" srcId="{0C5A99C4-A040-46B0-9E50-B73786B9B8A7}" destId="{1CD64532-14CA-460F-BD7B-331064283098}" srcOrd="1" destOrd="0" parTransId="{5B6252D4-413C-4C47-9A84-CE9D8F10F97E}" sibTransId="{69323102-CF79-46CF-B063-0751E6EF1310}"/>
    <dgm:cxn modelId="{1F41EB51-08B5-4475-ADA7-A765F51ECAAC}" srcId="{22B70287-2A21-4A02-9372-72FECF0C844B}" destId="{0C5A99C4-A040-46B0-9E50-B73786B9B8A7}" srcOrd="1" destOrd="0" parTransId="{B4B1F2E9-78EF-4A16-81C4-E37BF1616C0A}" sibTransId="{B3F53D44-9BA4-4B5E-BBC6-8AE70E73ACDB}"/>
    <dgm:cxn modelId="{AE0A9C52-3B9C-473F-BA1E-F06AE319798A}" type="presOf" srcId="{59DF95B5-9B91-4568-8C81-D86BD1B37774}" destId="{8ACCE0F5-594E-483A-88F2-9114B7FD992C}" srcOrd="0" destOrd="0" presId="urn:microsoft.com/office/officeart/2005/8/layout/hierarchy6"/>
    <dgm:cxn modelId="{A33FB258-9B39-4AAD-B3B3-D3CC8AE8365A}" srcId="{22B70287-2A21-4A02-9372-72FECF0C844B}" destId="{552F7ADF-D410-465A-80EF-DA7BE800568C}" srcOrd="0" destOrd="0" parTransId="{8D439619-CA17-4543-951C-59B997E6E654}" sibTransId="{5838C58F-F3A8-45A9-9899-72B79A5566BF}"/>
    <dgm:cxn modelId="{7789F45A-0ED3-4D16-80F9-FB3CAEB93B54}" srcId="{1CD64532-14CA-460F-BD7B-331064283098}" destId="{8F275F05-147A-4E14-B1B0-55CC82591CB7}" srcOrd="0" destOrd="0" parTransId="{FD1E06D2-DBF2-483A-8FB9-3684D84EFFEB}" sibTransId="{D0A74643-3EFD-4880-B927-6C5C997811ED}"/>
    <dgm:cxn modelId="{1BC27880-4E78-438C-B508-BCC41833D56A}" type="presOf" srcId="{0C5A99C4-A040-46B0-9E50-B73786B9B8A7}" destId="{0BF5BAD7-1185-4E42-9F29-129FA4637AA0}" srcOrd="0" destOrd="0" presId="urn:microsoft.com/office/officeart/2005/8/layout/hierarchy6"/>
    <dgm:cxn modelId="{9C5FF686-A5A0-44C4-8F9F-A4DA1B1FF255}" type="presOf" srcId="{8720EE9D-5E94-4B58-ABB7-3E0034722B77}" destId="{4F6DD9A5-F15A-4CBF-8715-FC2B46C3AD5A}" srcOrd="0" destOrd="0" presId="urn:microsoft.com/office/officeart/2005/8/layout/hierarchy6"/>
    <dgm:cxn modelId="{28171C8A-63A5-4154-A37E-81AA89E86564}" type="presOf" srcId="{710E9AF2-012D-4565-ADEE-AB1D286F202D}" destId="{9C62D7F2-F9E1-4216-AA5F-9E751A491101}" srcOrd="0" destOrd="0" presId="urn:microsoft.com/office/officeart/2005/8/layout/hierarchy6"/>
    <dgm:cxn modelId="{32797B93-132E-40A4-935D-D4F9883B0C5E}" type="presOf" srcId="{B4B1F2E9-78EF-4A16-81C4-E37BF1616C0A}" destId="{BC0A11E1-D6D5-4073-B398-7412B024A8C7}" srcOrd="0" destOrd="0" presId="urn:microsoft.com/office/officeart/2005/8/layout/hierarchy6"/>
    <dgm:cxn modelId="{004F4C9D-0E90-4770-9F06-EF88EE74CC2F}" type="presOf" srcId="{6E6D5F61-7C6B-4446-9BCC-C9D5953CE5D1}" destId="{8FBB7AC6-1AD7-4521-9CF6-BDD382F8C264}" srcOrd="0" destOrd="0" presId="urn:microsoft.com/office/officeart/2005/8/layout/hierarchy6"/>
    <dgm:cxn modelId="{B51DC5A2-5295-4125-9D66-28795A7C5D9B}" srcId="{042DA5E2-33BA-4992-9818-C6F3C62234E8}" destId="{59DF95B5-9B91-4568-8C81-D86BD1B37774}" srcOrd="0" destOrd="0" parTransId="{3E0B5C70-E3DA-41A5-9DD6-21977EA5A1E2}" sibTransId="{4668B80A-8AB3-47E7-A990-0062EDE84C06}"/>
    <dgm:cxn modelId="{00600CA7-1DA1-4918-A0D4-DBBF8E67A1C7}" type="presOf" srcId="{FD1E06D2-DBF2-483A-8FB9-3684D84EFFEB}" destId="{0941266F-C373-48AF-A1E3-B07C339F51CF}" srcOrd="0" destOrd="0" presId="urn:microsoft.com/office/officeart/2005/8/layout/hierarchy6"/>
    <dgm:cxn modelId="{AB312EC5-5A4D-4DFD-85FC-E259F5176C99}" srcId="{22B70287-2A21-4A02-9372-72FECF0C844B}" destId="{73357CC6-F1C7-48F2-8FD8-BBE730465787}" srcOrd="2" destOrd="0" parTransId="{D76D124F-DD7C-437F-BA81-4EA7B830BF37}" sibTransId="{95A7F9E5-6E7B-4360-AA43-27CFF26FC0C9}"/>
    <dgm:cxn modelId="{83B651D3-525F-4AEF-9E97-61F9516ADC89}" srcId="{042DA5E2-33BA-4992-9818-C6F3C62234E8}" destId="{EDE457AD-DF9C-449C-A1F9-9186E0C1C73C}" srcOrd="1" destOrd="0" parTransId="{710E9AF2-012D-4565-ADEE-AB1D286F202D}" sibTransId="{3F738EC2-08F1-4985-AD85-A76E576494F1}"/>
    <dgm:cxn modelId="{A95E69DC-6341-4448-AB02-0AB5F1B000D1}" type="presOf" srcId="{042DA5E2-33BA-4992-9818-C6F3C62234E8}" destId="{FFAD6F03-658D-4889-BB6B-798815E5FE1C}" srcOrd="0" destOrd="0" presId="urn:microsoft.com/office/officeart/2005/8/layout/hierarchy6"/>
    <dgm:cxn modelId="{809C78E3-4524-4A18-90FB-AF7E1E9D08B4}" type="presOf" srcId="{552F7ADF-D410-465A-80EF-DA7BE800568C}" destId="{E2B8E519-EC86-4B9F-86BC-69A4ECDD089E}" srcOrd="0" destOrd="0" presId="urn:microsoft.com/office/officeart/2005/8/layout/hierarchy6"/>
    <dgm:cxn modelId="{D6CC66D4-0743-463A-B9F5-BB300ACF83E7}" type="presParOf" srcId="{8FBB7AC6-1AD7-4521-9CF6-BDD382F8C264}" destId="{F9572512-3274-42D5-B784-2E466DF76DC4}" srcOrd="0" destOrd="0" presId="urn:microsoft.com/office/officeart/2005/8/layout/hierarchy6"/>
    <dgm:cxn modelId="{3B16AA8A-C37F-454D-95FA-8B5247BA3F63}" type="presParOf" srcId="{F9572512-3274-42D5-B784-2E466DF76DC4}" destId="{5896EE10-48A9-49D1-A920-C2E8388C2640}" srcOrd="0" destOrd="0" presId="urn:microsoft.com/office/officeart/2005/8/layout/hierarchy6"/>
    <dgm:cxn modelId="{E5527032-24F1-4EC6-BAAF-CE50C7BDEE56}" type="presParOf" srcId="{5896EE10-48A9-49D1-A920-C2E8388C2640}" destId="{DF570D0E-E3F3-4421-B7A9-4F6DD84DD25F}" srcOrd="0" destOrd="0" presId="urn:microsoft.com/office/officeart/2005/8/layout/hierarchy6"/>
    <dgm:cxn modelId="{91FD7B0E-6F8F-46FA-93A3-9D85D8025D22}" type="presParOf" srcId="{DF570D0E-E3F3-4421-B7A9-4F6DD84DD25F}" destId="{7DF9C612-E3CD-4E9B-B47B-75860EB4590C}" srcOrd="0" destOrd="0" presId="urn:microsoft.com/office/officeart/2005/8/layout/hierarchy6"/>
    <dgm:cxn modelId="{18D1977A-84E3-4764-A44F-A529BE1625A1}" type="presParOf" srcId="{DF570D0E-E3F3-4421-B7A9-4F6DD84DD25F}" destId="{902DA003-3206-43C3-8DA9-613065D9C086}" srcOrd="1" destOrd="0" presId="urn:microsoft.com/office/officeart/2005/8/layout/hierarchy6"/>
    <dgm:cxn modelId="{48C5BF04-3DA8-45B7-9C7D-B7FD948C3797}" type="presParOf" srcId="{902DA003-3206-43C3-8DA9-613065D9C086}" destId="{66AA513A-EBCC-46E3-B863-6ED4DA36F267}" srcOrd="0" destOrd="0" presId="urn:microsoft.com/office/officeart/2005/8/layout/hierarchy6"/>
    <dgm:cxn modelId="{F288293C-10B9-4B66-868F-EBB9C9B7E3F5}" type="presParOf" srcId="{902DA003-3206-43C3-8DA9-613065D9C086}" destId="{9506CDA9-7A3E-495C-8CAF-D8E02A4FEB59}" srcOrd="1" destOrd="0" presId="urn:microsoft.com/office/officeart/2005/8/layout/hierarchy6"/>
    <dgm:cxn modelId="{E196F8EB-42F5-42C9-A86F-423DE725D211}" type="presParOf" srcId="{9506CDA9-7A3E-495C-8CAF-D8E02A4FEB59}" destId="{E2B8E519-EC86-4B9F-86BC-69A4ECDD089E}" srcOrd="0" destOrd="0" presId="urn:microsoft.com/office/officeart/2005/8/layout/hierarchy6"/>
    <dgm:cxn modelId="{5BC68660-663C-485D-BC5A-3519FFEBF5AA}" type="presParOf" srcId="{9506CDA9-7A3E-495C-8CAF-D8E02A4FEB59}" destId="{CB6EF63A-288C-4BA1-BD69-525431EC4491}" srcOrd="1" destOrd="0" presId="urn:microsoft.com/office/officeart/2005/8/layout/hierarchy6"/>
    <dgm:cxn modelId="{081C3CDD-E1C4-4A09-92D0-C28D66459845}" type="presParOf" srcId="{902DA003-3206-43C3-8DA9-613065D9C086}" destId="{BC0A11E1-D6D5-4073-B398-7412B024A8C7}" srcOrd="2" destOrd="0" presId="urn:microsoft.com/office/officeart/2005/8/layout/hierarchy6"/>
    <dgm:cxn modelId="{59A05EDB-F825-44CD-AFC1-2136A73C1939}" type="presParOf" srcId="{902DA003-3206-43C3-8DA9-613065D9C086}" destId="{95FE75F4-C931-40A7-B2B6-A047F3CDA4D8}" srcOrd="3" destOrd="0" presId="urn:microsoft.com/office/officeart/2005/8/layout/hierarchy6"/>
    <dgm:cxn modelId="{4FE7CECC-2326-42A3-ADDD-4CFC5B282C7C}" type="presParOf" srcId="{95FE75F4-C931-40A7-B2B6-A047F3CDA4D8}" destId="{0BF5BAD7-1185-4E42-9F29-129FA4637AA0}" srcOrd="0" destOrd="0" presId="urn:microsoft.com/office/officeart/2005/8/layout/hierarchy6"/>
    <dgm:cxn modelId="{43788324-7563-47FC-8AA8-1474329449E7}" type="presParOf" srcId="{95FE75F4-C931-40A7-B2B6-A047F3CDA4D8}" destId="{C8E53981-1571-4B95-9A97-21CEAB1E72FD}" srcOrd="1" destOrd="0" presId="urn:microsoft.com/office/officeart/2005/8/layout/hierarchy6"/>
    <dgm:cxn modelId="{C067EB0B-A336-4075-BBA1-9C71E59711A7}" type="presParOf" srcId="{C8E53981-1571-4B95-9A97-21CEAB1E72FD}" destId="{4F6DD9A5-F15A-4CBF-8715-FC2B46C3AD5A}" srcOrd="0" destOrd="0" presId="urn:microsoft.com/office/officeart/2005/8/layout/hierarchy6"/>
    <dgm:cxn modelId="{D5D00183-B16E-44AF-ADE1-82F8FD962414}" type="presParOf" srcId="{C8E53981-1571-4B95-9A97-21CEAB1E72FD}" destId="{3CCB3C0C-2103-4744-9704-ED0420324D26}" srcOrd="1" destOrd="0" presId="urn:microsoft.com/office/officeart/2005/8/layout/hierarchy6"/>
    <dgm:cxn modelId="{AA99DECB-5C86-430D-9523-3C273FF7DED2}" type="presParOf" srcId="{3CCB3C0C-2103-4744-9704-ED0420324D26}" destId="{FFAD6F03-658D-4889-BB6B-798815E5FE1C}" srcOrd="0" destOrd="0" presId="urn:microsoft.com/office/officeart/2005/8/layout/hierarchy6"/>
    <dgm:cxn modelId="{0A60B7E2-790E-4AEE-81BC-607AE3B5439B}" type="presParOf" srcId="{3CCB3C0C-2103-4744-9704-ED0420324D26}" destId="{092D8F58-E77F-437E-81B3-DC908BBB32A1}" srcOrd="1" destOrd="0" presId="urn:microsoft.com/office/officeart/2005/8/layout/hierarchy6"/>
    <dgm:cxn modelId="{2388EC2A-5C72-4146-9BE9-217D3F423960}" type="presParOf" srcId="{092D8F58-E77F-437E-81B3-DC908BBB32A1}" destId="{992656B7-603F-4E48-A35A-85369EA0D22F}" srcOrd="0" destOrd="0" presId="urn:microsoft.com/office/officeart/2005/8/layout/hierarchy6"/>
    <dgm:cxn modelId="{EEC8F9AE-4D22-4C6E-B158-ECA8BEDC4366}" type="presParOf" srcId="{092D8F58-E77F-437E-81B3-DC908BBB32A1}" destId="{8F065DB5-240E-461F-9899-FFC6510AF38D}" srcOrd="1" destOrd="0" presId="urn:microsoft.com/office/officeart/2005/8/layout/hierarchy6"/>
    <dgm:cxn modelId="{30898E3A-26B8-48ED-A797-39E48DC42596}" type="presParOf" srcId="{8F065DB5-240E-461F-9899-FFC6510AF38D}" destId="{8ACCE0F5-594E-483A-88F2-9114B7FD992C}" srcOrd="0" destOrd="0" presId="urn:microsoft.com/office/officeart/2005/8/layout/hierarchy6"/>
    <dgm:cxn modelId="{779F3C8A-CD2A-4A59-81E4-96FDEB3DD696}" type="presParOf" srcId="{8F065DB5-240E-461F-9899-FFC6510AF38D}" destId="{E3E9C988-2FB0-41B3-9C78-7BCB42696E68}" srcOrd="1" destOrd="0" presId="urn:microsoft.com/office/officeart/2005/8/layout/hierarchy6"/>
    <dgm:cxn modelId="{36DE12D7-9FDF-4369-9AE0-CB0400C6D39C}" type="presParOf" srcId="{092D8F58-E77F-437E-81B3-DC908BBB32A1}" destId="{9C62D7F2-F9E1-4216-AA5F-9E751A491101}" srcOrd="2" destOrd="0" presId="urn:microsoft.com/office/officeart/2005/8/layout/hierarchy6"/>
    <dgm:cxn modelId="{CE18D200-41D2-4A66-84B5-6BDC4F90EBF6}" type="presParOf" srcId="{092D8F58-E77F-437E-81B3-DC908BBB32A1}" destId="{DF54C79E-52F9-423F-B3C3-790CDB857BE5}" srcOrd="3" destOrd="0" presId="urn:microsoft.com/office/officeart/2005/8/layout/hierarchy6"/>
    <dgm:cxn modelId="{FCE53321-49E3-4B63-887B-06D2F7267B3A}" type="presParOf" srcId="{DF54C79E-52F9-423F-B3C3-790CDB857BE5}" destId="{CB9EEC1F-CAFE-44DB-81C2-767875C22066}" srcOrd="0" destOrd="0" presId="urn:microsoft.com/office/officeart/2005/8/layout/hierarchy6"/>
    <dgm:cxn modelId="{53175723-7AF8-4376-B003-25B3CA7DB2D0}" type="presParOf" srcId="{DF54C79E-52F9-423F-B3C3-790CDB857BE5}" destId="{9BE2E5D6-89EF-4746-97FC-26CBA0091B47}" srcOrd="1" destOrd="0" presId="urn:microsoft.com/office/officeart/2005/8/layout/hierarchy6"/>
    <dgm:cxn modelId="{3F63D9E0-E985-4181-A37D-759435407688}" type="presParOf" srcId="{C8E53981-1571-4B95-9A97-21CEAB1E72FD}" destId="{C8C99E75-6466-4765-A68C-BFFA9B9AC602}" srcOrd="2" destOrd="0" presId="urn:microsoft.com/office/officeart/2005/8/layout/hierarchy6"/>
    <dgm:cxn modelId="{F8C97911-3669-4035-B0AD-0F5EED6AD5E8}" type="presParOf" srcId="{C8E53981-1571-4B95-9A97-21CEAB1E72FD}" destId="{96A2FB77-9FC4-44EB-84A9-B8AEB8521736}" srcOrd="3" destOrd="0" presId="urn:microsoft.com/office/officeart/2005/8/layout/hierarchy6"/>
    <dgm:cxn modelId="{BE7D0695-6498-4884-8A43-6A09DC7422F2}" type="presParOf" srcId="{96A2FB77-9FC4-44EB-84A9-B8AEB8521736}" destId="{9B7AE975-E8D9-4508-B632-239F7F5C7ECE}" srcOrd="0" destOrd="0" presId="urn:microsoft.com/office/officeart/2005/8/layout/hierarchy6"/>
    <dgm:cxn modelId="{B06CDB53-BDBF-4730-A4BC-CFFA700CEFBA}" type="presParOf" srcId="{96A2FB77-9FC4-44EB-84A9-B8AEB8521736}" destId="{440A2EF4-283B-40CF-A5CB-0900C842E14F}" srcOrd="1" destOrd="0" presId="urn:microsoft.com/office/officeart/2005/8/layout/hierarchy6"/>
    <dgm:cxn modelId="{3003981C-294A-4881-80A0-D4428121B31F}" type="presParOf" srcId="{440A2EF4-283B-40CF-A5CB-0900C842E14F}" destId="{0941266F-C373-48AF-A1E3-B07C339F51CF}" srcOrd="0" destOrd="0" presId="urn:microsoft.com/office/officeart/2005/8/layout/hierarchy6"/>
    <dgm:cxn modelId="{F8EEDD33-7540-4D3E-B779-00AFDBDC7C39}" type="presParOf" srcId="{440A2EF4-283B-40CF-A5CB-0900C842E14F}" destId="{1FB9A21E-753F-4AF7-865A-AC5426962FE2}" srcOrd="1" destOrd="0" presId="urn:microsoft.com/office/officeart/2005/8/layout/hierarchy6"/>
    <dgm:cxn modelId="{146E60E6-DD4B-4913-8880-9299ED4C058E}" type="presParOf" srcId="{1FB9A21E-753F-4AF7-865A-AC5426962FE2}" destId="{2F0872D2-9087-4987-B177-6875408A8D6C}" srcOrd="0" destOrd="0" presId="urn:microsoft.com/office/officeart/2005/8/layout/hierarchy6"/>
    <dgm:cxn modelId="{C52D84C3-7C3B-46E9-8AD6-626AAC96D27D}" type="presParOf" srcId="{1FB9A21E-753F-4AF7-865A-AC5426962FE2}" destId="{CA222912-0D39-4F90-A2D0-35722502E29D}" srcOrd="1" destOrd="0" presId="urn:microsoft.com/office/officeart/2005/8/layout/hierarchy6"/>
    <dgm:cxn modelId="{2B824A0C-E2F7-44D8-B1C4-5F697B0D7BAB}" type="presParOf" srcId="{902DA003-3206-43C3-8DA9-613065D9C086}" destId="{AD4625C0-86F5-4395-9A3D-F7BB0D0C2B26}" srcOrd="4" destOrd="0" presId="urn:microsoft.com/office/officeart/2005/8/layout/hierarchy6"/>
    <dgm:cxn modelId="{0531285D-B3AB-41A6-8949-B2FD7DB926B8}" type="presParOf" srcId="{902DA003-3206-43C3-8DA9-613065D9C086}" destId="{B4CB6B6B-2399-40AB-BBC2-46B236C805E8}" srcOrd="5" destOrd="0" presId="urn:microsoft.com/office/officeart/2005/8/layout/hierarchy6"/>
    <dgm:cxn modelId="{7ED2C6DC-1995-4A44-96F5-6A2C4BAA390C}" type="presParOf" srcId="{B4CB6B6B-2399-40AB-BBC2-46B236C805E8}" destId="{4E822B5A-6DD3-469D-ABD9-42244E87ECCF}" srcOrd="0" destOrd="0" presId="urn:microsoft.com/office/officeart/2005/8/layout/hierarchy6"/>
    <dgm:cxn modelId="{53A01FA1-2B48-4034-8750-AD531EF76E89}" type="presParOf" srcId="{B4CB6B6B-2399-40AB-BBC2-46B236C805E8}" destId="{60ACB304-63E1-48D7-9C64-4F19B02DEEC8}" srcOrd="1" destOrd="0" presId="urn:microsoft.com/office/officeart/2005/8/layout/hierarchy6"/>
    <dgm:cxn modelId="{AF20ECA9-4D15-4E96-A3D6-C0D21D362F38}" type="presParOf" srcId="{8FBB7AC6-1AD7-4521-9CF6-BDD382F8C264}" destId="{642C9583-9958-490B-8FF0-6D6C19423BAA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6E6D5F61-7C6B-4446-9BCC-C9D5953CE5D1}" type="doc">
      <dgm:prSet loTypeId="urn:microsoft.com/office/officeart/2005/8/layout/hierarchy6" loCatId="hierarchy" qsTypeId="urn:microsoft.com/office/officeart/2005/8/quickstyle/3d9" qsCatId="3D" csTypeId="urn:microsoft.com/office/officeart/2005/8/colors/accent2_5" csCatId="accent2" phldr="1"/>
      <dgm:spPr/>
      <dgm:t>
        <a:bodyPr/>
        <a:lstStyle/>
        <a:p>
          <a:endParaRPr lang="en-US"/>
        </a:p>
      </dgm:t>
    </dgm:pt>
    <dgm:pt modelId="{0C5A99C4-A040-46B0-9E50-B73786B9B8A7}">
      <dgm:prSet phldrT="[Text]"/>
      <dgm:spPr/>
      <dgm:t>
        <a:bodyPr/>
        <a:lstStyle/>
        <a:p>
          <a:r>
            <a:rPr lang="en-US" dirty="0"/>
            <a:t>Collaborative filtering </a:t>
          </a:r>
        </a:p>
      </dgm:t>
    </dgm:pt>
    <dgm:pt modelId="{B4B1F2E9-78EF-4A16-81C4-E37BF1616C0A}" type="parTrans" cxnId="{1F41EB51-08B5-4475-ADA7-A765F51ECAAC}">
      <dgm:prSet/>
      <dgm:spPr/>
      <dgm:t>
        <a:bodyPr/>
        <a:lstStyle/>
        <a:p>
          <a:endParaRPr lang="en-US"/>
        </a:p>
      </dgm:t>
    </dgm:pt>
    <dgm:pt modelId="{B3F53D44-9BA4-4B5E-BBC6-8AE70E73ACDB}" type="sibTrans" cxnId="{1F41EB51-08B5-4475-ADA7-A765F51ECAAC}">
      <dgm:prSet/>
      <dgm:spPr/>
      <dgm:t>
        <a:bodyPr/>
        <a:lstStyle/>
        <a:p>
          <a:endParaRPr lang="en-US"/>
        </a:p>
      </dgm:t>
    </dgm:pt>
    <dgm:pt modelId="{042DA5E2-33BA-4992-9818-C6F3C62234E8}">
      <dgm:prSet phldrT="[Text]"/>
      <dgm:spPr/>
      <dgm:t>
        <a:bodyPr/>
        <a:lstStyle/>
        <a:p>
          <a:r>
            <a:rPr lang="en-US" dirty="0"/>
            <a:t>Neighborhood Models </a:t>
          </a:r>
        </a:p>
      </dgm:t>
    </dgm:pt>
    <dgm:pt modelId="{8720EE9D-5E94-4B58-ABB7-3E0034722B77}" type="parTrans" cxnId="{E04A6023-A42F-4228-AF90-7940F6785E46}">
      <dgm:prSet/>
      <dgm:spPr/>
      <dgm:t>
        <a:bodyPr/>
        <a:lstStyle/>
        <a:p>
          <a:endParaRPr lang="en-US"/>
        </a:p>
      </dgm:t>
    </dgm:pt>
    <dgm:pt modelId="{F8F82D02-A0C4-42C4-92D2-04C3498B06D6}" type="sibTrans" cxnId="{E04A6023-A42F-4228-AF90-7940F6785E46}">
      <dgm:prSet/>
      <dgm:spPr/>
      <dgm:t>
        <a:bodyPr/>
        <a:lstStyle/>
        <a:p>
          <a:endParaRPr lang="en-US"/>
        </a:p>
      </dgm:t>
    </dgm:pt>
    <dgm:pt modelId="{1CD64532-14CA-460F-BD7B-331064283098}">
      <dgm:prSet/>
      <dgm:spPr/>
      <dgm:t>
        <a:bodyPr/>
        <a:lstStyle/>
        <a:p>
          <a:r>
            <a:rPr lang="en-US" dirty="0"/>
            <a:t>Latent Models</a:t>
          </a:r>
        </a:p>
      </dgm:t>
    </dgm:pt>
    <dgm:pt modelId="{5B6252D4-413C-4C47-9A84-CE9D8F10F97E}" type="parTrans" cxnId="{8CE5D943-20E5-46AE-B718-BE35FC38D866}">
      <dgm:prSet/>
      <dgm:spPr/>
      <dgm:t>
        <a:bodyPr/>
        <a:lstStyle/>
        <a:p>
          <a:endParaRPr lang="en-US"/>
        </a:p>
      </dgm:t>
    </dgm:pt>
    <dgm:pt modelId="{69323102-CF79-46CF-B063-0751E6EF1310}" type="sibTrans" cxnId="{8CE5D943-20E5-46AE-B718-BE35FC38D866}">
      <dgm:prSet/>
      <dgm:spPr/>
      <dgm:t>
        <a:bodyPr/>
        <a:lstStyle/>
        <a:p>
          <a:endParaRPr lang="en-US"/>
        </a:p>
      </dgm:t>
    </dgm:pt>
    <dgm:pt modelId="{8FBB7AC6-1AD7-4521-9CF6-BDD382F8C264}" type="pres">
      <dgm:prSet presAssocID="{6E6D5F61-7C6B-4446-9BCC-C9D5953CE5D1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F9572512-3274-42D5-B784-2E466DF76DC4}" type="pres">
      <dgm:prSet presAssocID="{6E6D5F61-7C6B-4446-9BCC-C9D5953CE5D1}" presName="hierFlow" presStyleCnt="0"/>
      <dgm:spPr/>
    </dgm:pt>
    <dgm:pt modelId="{5896EE10-48A9-49D1-A920-C2E8388C2640}" type="pres">
      <dgm:prSet presAssocID="{6E6D5F61-7C6B-4446-9BCC-C9D5953CE5D1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580638D6-0511-4911-9031-08B0BE4F1854}" type="pres">
      <dgm:prSet presAssocID="{0C5A99C4-A040-46B0-9E50-B73786B9B8A7}" presName="Name14" presStyleCnt="0"/>
      <dgm:spPr/>
    </dgm:pt>
    <dgm:pt modelId="{666D6974-0885-4F30-97CE-4BDFCE48F341}" type="pres">
      <dgm:prSet presAssocID="{0C5A99C4-A040-46B0-9E50-B73786B9B8A7}" presName="level1Shape" presStyleLbl="node0" presStyleIdx="0" presStyleCnt="1">
        <dgm:presLayoutVars>
          <dgm:chPref val="3"/>
        </dgm:presLayoutVars>
      </dgm:prSet>
      <dgm:spPr/>
    </dgm:pt>
    <dgm:pt modelId="{C6234317-2B99-46BA-B6A8-214909156B54}" type="pres">
      <dgm:prSet presAssocID="{0C5A99C4-A040-46B0-9E50-B73786B9B8A7}" presName="hierChild2" presStyleCnt="0"/>
      <dgm:spPr/>
    </dgm:pt>
    <dgm:pt modelId="{4F6DD9A5-F15A-4CBF-8715-FC2B46C3AD5A}" type="pres">
      <dgm:prSet presAssocID="{8720EE9D-5E94-4B58-ABB7-3E0034722B77}" presName="Name19" presStyleLbl="parChTrans1D2" presStyleIdx="0" presStyleCnt="2"/>
      <dgm:spPr/>
    </dgm:pt>
    <dgm:pt modelId="{3CCB3C0C-2103-4744-9704-ED0420324D26}" type="pres">
      <dgm:prSet presAssocID="{042DA5E2-33BA-4992-9818-C6F3C62234E8}" presName="Name21" presStyleCnt="0"/>
      <dgm:spPr/>
    </dgm:pt>
    <dgm:pt modelId="{FFAD6F03-658D-4889-BB6B-798815E5FE1C}" type="pres">
      <dgm:prSet presAssocID="{042DA5E2-33BA-4992-9818-C6F3C62234E8}" presName="level2Shape" presStyleLbl="node2" presStyleIdx="0" presStyleCnt="2"/>
      <dgm:spPr/>
    </dgm:pt>
    <dgm:pt modelId="{092D8F58-E77F-437E-81B3-DC908BBB32A1}" type="pres">
      <dgm:prSet presAssocID="{042DA5E2-33BA-4992-9818-C6F3C62234E8}" presName="hierChild3" presStyleCnt="0"/>
      <dgm:spPr/>
    </dgm:pt>
    <dgm:pt modelId="{C8C99E75-6466-4765-A68C-BFFA9B9AC602}" type="pres">
      <dgm:prSet presAssocID="{5B6252D4-413C-4C47-9A84-CE9D8F10F97E}" presName="Name19" presStyleLbl="parChTrans1D2" presStyleIdx="1" presStyleCnt="2"/>
      <dgm:spPr/>
    </dgm:pt>
    <dgm:pt modelId="{96A2FB77-9FC4-44EB-84A9-B8AEB8521736}" type="pres">
      <dgm:prSet presAssocID="{1CD64532-14CA-460F-BD7B-331064283098}" presName="Name21" presStyleCnt="0"/>
      <dgm:spPr/>
    </dgm:pt>
    <dgm:pt modelId="{9B7AE975-E8D9-4508-B632-239F7F5C7ECE}" type="pres">
      <dgm:prSet presAssocID="{1CD64532-14CA-460F-BD7B-331064283098}" presName="level2Shape" presStyleLbl="node2" presStyleIdx="1" presStyleCnt="2"/>
      <dgm:spPr/>
    </dgm:pt>
    <dgm:pt modelId="{440A2EF4-283B-40CF-A5CB-0900C842E14F}" type="pres">
      <dgm:prSet presAssocID="{1CD64532-14CA-460F-BD7B-331064283098}" presName="hierChild3" presStyleCnt="0"/>
      <dgm:spPr/>
    </dgm:pt>
    <dgm:pt modelId="{642C9583-9958-490B-8FF0-6D6C19423BAA}" type="pres">
      <dgm:prSet presAssocID="{6E6D5F61-7C6B-4446-9BCC-C9D5953CE5D1}" presName="bgShapesFlow" presStyleCnt="0"/>
      <dgm:spPr/>
    </dgm:pt>
  </dgm:ptLst>
  <dgm:cxnLst>
    <dgm:cxn modelId="{7C063E02-755B-46B4-9268-29F026F02096}" type="presOf" srcId="{042DA5E2-33BA-4992-9818-C6F3C62234E8}" destId="{FFAD6F03-658D-4889-BB6B-798815E5FE1C}" srcOrd="0" destOrd="0" presId="urn:microsoft.com/office/officeart/2005/8/layout/hierarchy6"/>
    <dgm:cxn modelId="{F84F4F0A-F888-44BC-9FB3-7027A039F1EB}" type="presOf" srcId="{8720EE9D-5E94-4B58-ABB7-3E0034722B77}" destId="{4F6DD9A5-F15A-4CBF-8715-FC2B46C3AD5A}" srcOrd="0" destOrd="0" presId="urn:microsoft.com/office/officeart/2005/8/layout/hierarchy6"/>
    <dgm:cxn modelId="{6186A10A-4CDD-488C-87B3-7B1742A393A0}" type="presOf" srcId="{1CD64532-14CA-460F-BD7B-331064283098}" destId="{9B7AE975-E8D9-4508-B632-239F7F5C7ECE}" srcOrd="0" destOrd="0" presId="urn:microsoft.com/office/officeart/2005/8/layout/hierarchy6"/>
    <dgm:cxn modelId="{E04A6023-A42F-4228-AF90-7940F6785E46}" srcId="{0C5A99C4-A040-46B0-9E50-B73786B9B8A7}" destId="{042DA5E2-33BA-4992-9818-C6F3C62234E8}" srcOrd="0" destOrd="0" parTransId="{8720EE9D-5E94-4B58-ABB7-3E0034722B77}" sibTransId="{F8F82D02-A0C4-42C4-92D2-04C3498B06D6}"/>
    <dgm:cxn modelId="{64402029-ACD7-466A-8EB4-771E7D1567DC}" type="presOf" srcId="{5B6252D4-413C-4C47-9A84-CE9D8F10F97E}" destId="{C8C99E75-6466-4765-A68C-BFFA9B9AC602}" srcOrd="0" destOrd="0" presId="urn:microsoft.com/office/officeart/2005/8/layout/hierarchy6"/>
    <dgm:cxn modelId="{8CE5D943-20E5-46AE-B718-BE35FC38D866}" srcId="{0C5A99C4-A040-46B0-9E50-B73786B9B8A7}" destId="{1CD64532-14CA-460F-BD7B-331064283098}" srcOrd="1" destOrd="0" parTransId="{5B6252D4-413C-4C47-9A84-CE9D8F10F97E}" sibTransId="{69323102-CF79-46CF-B063-0751E6EF1310}"/>
    <dgm:cxn modelId="{1F41EB51-08B5-4475-ADA7-A765F51ECAAC}" srcId="{6E6D5F61-7C6B-4446-9BCC-C9D5953CE5D1}" destId="{0C5A99C4-A040-46B0-9E50-B73786B9B8A7}" srcOrd="0" destOrd="0" parTransId="{B4B1F2E9-78EF-4A16-81C4-E37BF1616C0A}" sibTransId="{B3F53D44-9BA4-4B5E-BBC6-8AE70E73ACDB}"/>
    <dgm:cxn modelId="{004F4C9D-0E90-4770-9F06-EF88EE74CC2F}" type="presOf" srcId="{6E6D5F61-7C6B-4446-9BCC-C9D5953CE5D1}" destId="{8FBB7AC6-1AD7-4521-9CF6-BDD382F8C264}" srcOrd="0" destOrd="0" presId="urn:microsoft.com/office/officeart/2005/8/layout/hierarchy6"/>
    <dgm:cxn modelId="{AECE5AAD-AB70-4FC9-826F-0D301F94B408}" type="presOf" srcId="{0C5A99C4-A040-46B0-9E50-B73786B9B8A7}" destId="{666D6974-0885-4F30-97CE-4BDFCE48F341}" srcOrd="0" destOrd="0" presId="urn:microsoft.com/office/officeart/2005/8/layout/hierarchy6"/>
    <dgm:cxn modelId="{D6CC66D4-0743-463A-B9F5-BB300ACF83E7}" type="presParOf" srcId="{8FBB7AC6-1AD7-4521-9CF6-BDD382F8C264}" destId="{F9572512-3274-42D5-B784-2E466DF76DC4}" srcOrd="0" destOrd="0" presId="urn:microsoft.com/office/officeart/2005/8/layout/hierarchy6"/>
    <dgm:cxn modelId="{3B16AA8A-C37F-454D-95FA-8B5247BA3F63}" type="presParOf" srcId="{F9572512-3274-42D5-B784-2E466DF76DC4}" destId="{5896EE10-48A9-49D1-A920-C2E8388C2640}" srcOrd="0" destOrd="0" presId="urn:microsoft.com/office/officeart/2005/8/layout/hierarchy6"/>
    <dgm:cxn modelId="{50A03A77-44D3-4CA4-A4C5-3AB34F72AD16}" type="presParOf" srcId="{5896EE10-48A9-49D1-A920-C2E8388C2640}" destId="{580638D6-0511-4911-9031-08B0BE4F1854}" srcOrd="0" destOrd="0" presId="urn:microsoft.com/office/officeart/2005/8/layout/hierarchy6"/>
    <dgm:cxn modelId="{5727FBE6-BCD8-44CB-854F-82AB93C2D40C}" type="presParOf" srcId="{580638D6-0511-4911-9031-08B0BE4F1854}" destId="{666D6974-0885-4F30-97CE-4BDFCE48F341}" srcOrd="0" destOrd="0" presId="urn:microsoft.com/office/officeart/2005/8/layout/hierarchy6"/>
    <dgm:cxn modelId="{AC7A899A-A94B-4602-AD2A-14A7B4781484}" type="presParOf" srcId="{580638D6-0511-4911-9031-08B0BE4F1854}" destId="{C6234317-2B99-46BA-B6A8-214909156B54}" srcOrd="1" destOrd="0" presId="urn:microsoft.com/office/officeart/2005/8/layout/hierarchy6"/>
    <dgm:cxn modelId="{61739A66-E908-4111-B695-60B7A0062140}" type="presParOf" srcId="{C6234317-2B99-46BA-B6A8-214909156B54}" destId="{4F6DD9A5-F15A-4CBF-8715-FC2B46C3AD5A}" srcOrd="0" destOrd="0" presId="urn:microsoft.com/office/officeart/2005/8/layout/hierarchy6"/>
    <dgm:cxn modelId="{58BDDD01-FE5F-4930-98B7-034707E45FD0}" type="presParOf" srcId="{C6234317-2B99-46BA-B6A8-214909156B54}" destId="{3CCB3C0C-2103-4744-9704-ED0420324D26}" srcOrd="1" destOrd="0" presId="urn:microsoft.com/office/officeart/2005/8/layout/hierarchy6"/>
    <dgm:cxn modelId="{D0B99A0C-BB08-40A4-8361-2F35A6A3D868}" type="presParOf" srcId="{3CCB3C0C-2103-4744-9704-ED0420324D26}" destId="{FFAD6F03-658D-4889-BB6B-798815E5FE1C}" srcOrd="0" destOrd="0" presId="urn:microsoft.com/office/officeart/2005/8/layout/hierarchy6"/>
    <dgm:cxn modelId="{F7E9D80D-1DA7-4791-9CAC-9FB4DFA243BC}" type="presParOf" srcId="{3CCB3C0C-2103-4744-9704-ED0420324D26}" destId="{092D8F58-E77F-437E-81B3-DC908BBB32A1}" srcOrd="1" destOrd="0" presId="urn:microsoft.com/office/officeart/2005/8/layout/hierarchy6"/>
    <dgm:cxn modelId="{4D64FD85-5B30-414E-B28A-596CE67618AA}" type="presParOf" srcId="{C6234317-2B99-46BA-B6A8-214909156B54}" destId="{C8C99E75-6466-4765-A68C-BFFA9B9AC602}" srcOrd="2" destOrd="0" presId="urn:microsoft.com/office/officeart/2005/8/layout/hierarchy6"/>
    <dgm:cxn modelId="{D8033740-D1EF-4004-A837-A50D799BF354}" type="presParOf" srcId="{C6234317-2B99-46BA-B6A8-214909156B54}" destId="{96A2FB77-9FC4-44EB-84A9-B8AEB8521736}" srcOrd="3" destOrd="0" presId="urn:microsoft.com/office/officeart/2005/8/layout/hierarchy6"/>
    <dgm:cxn modelId="{C7372BC7-525D-4574-A8C5-B7EABA7DAD5E}" type="presParOf" srcId="{96A2FB77-9FC4-44EB-84A9-B8AEB8521736}" destId="{9B7AE975-E8D9-4508-B632-239F7F5C7ECE}" srcOrd="0" destOrd="0" presId="urn:microsoft.com/office/officeart/2005/8/layout/hierarchy6"/>
    <dgm:cxn modelId="{12C752AD-4520-4D52-8E64-44F3E87CE90F}" type="presParOf" srcId="{96A2FB77-9FC4-44EB-84A9-B8AEB8521736}" destId="{440A2EF4-283B-40CF-A5CB-0900C842E14F}" srcOrd="1" destOrd="0" presId="urn:microsoft.com/office/officeart/2005/8/layout/hierarchy6"/>
    <dgm:cxn modelId="{AF20ECA9-4D15-4E96-A3D6-C0D21D362F38}" type="presParOf" srcId="{8FBB7AC6-1AD7-4521-9CF6-BDD382F8C264}" destId="{642C9583-9958-490B-8FF0-6D6C19423BAA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B192402E-D48E-4A20-9102-455829196172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D7BFBCA-85AB-470A-B757-1414C645E6DE}">
      <dgm:prSet custT="1"/>
      <dgm:spPr>
        <a:noFill/>
        <a:ln>
          <a:noFill/>
        </a:ln>
      </dgm:spPr>
      <dgm:t>
        <a:bodyPr/>
        <a:lstStyle/>
        <a:p>
          <a:pPr>
            <a:buClr>
              <a:schemeClr val="accent2"/>
            </a:buClr>
            <a:buFont typeface="Wingdings" panose="05000000000000000000" pitchFamily="2" charset="2"/>
            <a:buChar char="§"/>
          </a:pPr>
          <a:r>
            <a:rPr lang="en-US" sz="2800" b="1" dirty="0">
              <a:solidFill>
                <a:schemeClr val="tx1"/>
              </a:solidFill>
            </a:rPr>
            <a:t>SVD                                                         Single Vector Decomposition </a:t>
          </a:r>
        </a:p>
      </dgm:t>
    </dgm:pt>
    <dgm:pt modelId="{B49CC6F4-1BCE-47E4-B510-CFFABFF8574B}" type="parTrans" cxnId="{CADA49E7-D7E4-4B04-9DDF-B5A55F3314AF}">
      <dgm:prSet/>
      <dgm:spPr/>
      <dgm:t>
        <a:bodyPr/>
        <a:lstStyle/>
        <a:p>
          <a:endParaRPr lang="en-US" sz="2800"/>
        </a:p>
      </dgm:t>
    </dgm:pt>
    <dgm:pt modelId="{C0C02030-8E95-4FBF-B65E-3B9A5576FA0F}" type="sibTrans" cxnId="{CADA49E7-D7E4-4B04-9DDF-B5A55F3314AF}">
      <dgm:prSet/>
      <dgm:spPr/>
      <dgm:t>
        <a:bodyPr/>
        <a:lstStyle/>
        <a:p>
          <a:endParaRPr lang="en-US" sz="2800"/>
        </a:p>
      </dgm:t>
    </dgm:pt>
    <dgm:pt modelId="{2904A716-59B7-4104-AC29-2F533F57D625}">
      <dgm:prSet custT="1"/>
      <dgm:spPr>
        <a:noFill/>
        <a:ln>
          <a:noFill/>
        </a:ln>
      </dgm:spPr>
      <dgm:t>
        <a:bodyPr/>
        <a:lstStyle/>
        <a:p>
          <a:pPr>
            <a:buClr>
              <a:schemeClr val="accent2"/>
            </a:buClr>
            <a:buFont typeface="Wingdings" panose="05000000000000000000" pitchFamily="2" charset="2"/>
            <a:buChar char="§"/>
          </a:pPr>
          <a:r>
            <a:rPr lang="en-US" sz="2800" b="1" dirty="0">
              <a:solidFill>
                <a:schemeClr val="tx1"/>
              </a:solidFill>
            </a:rPr>
            <a:t>SVD ++</a:t>
          </a:r>
        </a:p>
      </dgm:t>
    </dgm:pt>
    <dgm:pt modelId="{9B32CB96-1CE6-4CA6-98D9-C2203F6FCB19}" type="parTrans" cxnId="{769AC2E0-480D-41AB-BE4C-F01603F65A64}">
      <dgm:prSet/>
      <dgm:spPr/>
      <dgm:t>
        <a:bodyPr/>
        <a:lstStyle/>
        <a:p>
          <a:endParaRPr lang="en-US" sz="2800"/>
        </a:p>
      </dgm:t>
    </dgm:pt>
    <dgm:pt modelId="{14A70495-26CC-4CC9-BF87-1FC52EE50B35}" type="sibTrans" cxnId="{769AC2E0-480D-41AB-BE4C-F01603F65A64}">
      <dgm:prSet/>
      <dgm:spPr/>
      <dgm:t>
        <a:bodyPr/>
        <a:lstStyle/>
        <a:p>
          <a:endParaRPr lang="en-US" sz="2800"/>
        </a:p>
      </dgm:t>
    </dgm:pt>
    <dgm:pt modelId="{4AFF4913-AE3A-4D5D-A97C-A3231EC11775}">
      <dgm:prSet custT="1"/>
      <dgm:spPr>
        <a:noFill/>
        <a:ln>
          <a:noFill/>
        </a:ln>
      </dgm:spPr>
      <dgm:t>
        <a:bodyPr/>
        <a:lstStyle/>
        <a:p>
          <a:r>
            <a:rPr lang="en-US" sz="2800" b="1" dirty="0">
              <a:solidFill>
                <a:schemeClr val="tx1"/>
              </a:solidFill>
            </a:rPr>
            <a:t>Time SVD++</a:t>
          </a:r>
        </a:p>
      </dgm:t>
    </dgm:pt>
    <dgm:pt modelId="{B3F23B74-C6CB-47E8-A207-277D9BB7916C}" type="parTrans" cxnId="{901F533A-DCDE-47CE-A073-B4FA516F30AD}">
      <dgm:prSet/>
      <dgm:spPr/>
      <dgm:t>
        <a:bodyPr/>
        <a:lstStyle/>
        <a:p>
          <a:endParaRPr lang="en-US"/>
        </a:p>
      </dgm:t>
    </dgm:pt>
    <dgm:pt modelId="{7B414005-F634-4DFF-A112-697FEADFCD17}" type="sibTrans" cxnId="{901F533A-DCDE-47CE-A073-B4FA516F30AD}">
      <dgm:prSet/>
      <dgm:spPr/>
      <dgm:t>
        <a:bodyPr/>
        <a:lstStyle/>
        <a:p>
          <a:endParaRPr lang="en-US"/>
        </a:p>
      </dgm:t>
    </dgm:pt>
    <dgm:pt modelId="{48838873-4431-4954-9171-1238775AC576}" type="pres">
      <dgm:prSet presAssocID="{B192402E-D48E-4A20-9102-455829196172}" presName="linear" presStyleCnt="0">
        <dgm:presLayoutVars>
          <dgm:dir/>
          <dgm:animLvl val="lvl"/>
          <dgm:resizeHandles val="exact"/>
        </dgm:presLayoutVars>
      </dgm:prSet>
      <dgm:spPr/>
    </dgm:pt>
    <dgm:pt modelId="{2C9677DF-A031-413D-ACA9-6F2E8A905473}" type="pres">
      <dgm:prSet presAssocID="{ED7BFBCA-85AB-470A-B757-1414C645E6DE}" presName="parentLin" presStyleCnt="0"/>
      <dgm:spPr/>
    </dgm:pt>
    <dgm:pt modelId="{B159FB66-C3C1-4C7E-8344-CE68DC2C5989}" type="pres">
      <dgm:prSet presAssocID="{ED7BFBCA-85AB-470A-B757-1414C645E6DE}" presName="parentLeftMargin" presStyleLbl="node1" presStyleIdx="0" presStyleCnt="3"/>
      <dgm:spPr/>
    </dgm:pt>
    <dgm:pt modelId="{8D46415B-A601-4B93-A829-3C5C80038093}" type="pres">
      <dgm:prSet presAssocID="{ED7BFBCA-85AB-470A-B757-1414C645E6DE}" presName="parentText" presStyleLbl="node1" presStyleIdx="0" presStyleCnt="3" custScaleX="142857">
        <dgm:presLayoutVars>
          <dgm:chMax val="0"/>
          <dgm:bulletEnabled val="1"/>
        </dgm:presLayoutVars>
      </dgm:prSet>
      <dgm:spPr/>
    </dgm:pt>
    <dgm:pt modelId="{4024972D-8699-43D6-A03F-4A258E36712F}" type="pres">
      <dgm:prSet presAssocID="{ED7BFBCA-85AB-470A-B757-1414C645E6DE}" presName="negativeSpace" presStyleCnt="0"/>
      <dgm:spPr/>
    </dgm:pt>
    <dgm:pt modelId="{AF59B4E4-8CEC-4A4D-BFB7-5C49C554DE08}" type="pres">
      <dgm:prSet presAssocID="{ED7BFBCA-85AB-470A-B757-1414C645E6DE}" presName="childText" presStyleLbl="conFgAcc1" presStyleIdx="0" presStyleCnt="3" custLinFactY="-26743" custLinFactNeighborY="-100000">
        <dgm:presLayoutVars>
          <dgm:bulletEnabled val="1"/>
        </dgm:presLayoutVars>
      </dgm:prSet>
      <dgm:spPr>
        <a:solidFill>
          <a:schemeClr val="accent2">
            <a:alpha val="90000"/>
          </a:schemeClr>
        </a:solidFill>
      </dgm:spPr>
    </dgm:pt>
    <dgm:pt modelId="{49083E55-0449-4043-B520-2415987534B4}" type="pres">
      <dgm:prSet presAssocID="{C0C02030-8E95-4FBF-B65E-3B9A5576FA0F}" presName="spaceBetweenRectangles" presStyleCnt="0"/>
      <dgm:spPr/>
    </dgm:pt>
    <dgm:pt modelId="{5B1E33FC-4B45-4A89-82B8-6961A05FBA1D}" type="pres">
      <dgm:prSet presAssocID="{2904A716-59B7-4104-AC29-2F533F57D625}" presName="parentLin" presStyleCnt="0"/>
      <dgm:spPr/>
    </dgm:pt>
    <dgm:pt modelId="{376070D5-619E-44D6-8C04-E69D2F38BC86}" type="pres">
      <dgm:prSet presAssocID="{2904A716-59B7-4104-AC29-2F533F57D625}" presName="parentLeftMargin" presStyleLbl="node1" presStyleIdx="0" presStyleCnt="3"/>
      <dgm:spPr/>
    </dgm:pt>
    <dgm:pt modelId="{B891C8C4-59C3-4676-8E0F-5E7313090AC6}" type="pres">
      <dgm:prSet presAssocID="{2904A716-59B7-4104-AC29-2F533F57D625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AE2F7D25-B442-4CBD-8F45-662E350123CB}" type="pres">
      <dgm:prSet presAssocID="{2904A716-59B7-4104-AC29-2F533F57D625}" presName="negativeSpace" presStyleCnt="0"/>
      <dgm:spPr/>
    </dgm:pt>
    <dgm:pt modelId="{C7F3FCAD-49BA-46BB-A72F-43EB76FBE9B6}" type="pres">
      <dgm:prSet presAssocID="{2904A716-59B7-4104-AC29-2F533F57D625}" presName="childText" presStyleLbl="conFgAcc1" presStyleIdx="1" presStyleCnt="3" custLinFactY="-27290" custLinFactNeighborY="-100000">
        <dgm:presLayoutVars>
          <dgm:bulletEnabled val="1"/>
        </dgm:presLayoutVars>
      </dgm:prSet>
      <dgm:spPr>
        <a:solidFill>
          <a:schemeClr val="accent2">
            <a:alpha val="90000"/>
          </a:schemeClr>
        </a:solidFill>
      </dgm:spPr>
    </dgm:pt>
    <dgm:pt modelId="{BAE644B8-2303-4AD5-BD31-3B4F8CAE3943}" type="pres">
      <dgm:prSet presAssocID="{14A70495-26CC-4CC9-BF87-1FC52EE50B35}" presName="spaceBetweenRectangles" presStyleCnt="0"/>
      <dgm:spPr/>
    </dgm:pt>
    <dgm:pt modelId="{45E6A30A-81FE-42A9-8EC6-81DD2361D213}" type="pres">
      <dgm:prSet presAssocID="{4AFF4913-AE3A-4D5D-A97C-A3231EC11775}" presName="parentLin" presStyleCnt="0"/>
      <dgm:spPr/>
    </dgm:pt>
    <dgm:pt modelId="{CF0EF6ED-73EB-4C61-996F-1EAC1B96563D}" type="pres">
      <dgm:prSet presAssocID="{4AFF4913-AE3A-4D5D-A97C-A3231EC11775}" presName="parentLeftMargin" presStyleLbl="node1" presStyleIdx="1" presStyleCnt="3"/>
      <dgm:spPr/>
    </dgm:pt>
    <dgm:pt modelId="{4DAC9A83-1411-4450-B52B-224A46DC1F4C}" type="pres">
      <dgm:prSet presAssocID="{4AFF4913-AE3A-4D5D-A97C-A3231EC11775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D2DBC7E9-6C03-48C6-A814-A0E953953D26}" type="pres">
      <dgm:prSet presAssocID="{4AFF4913-AE3A-4D5D-A97C-A3231EC11775}" presName="negativeSpace" presStyleCnt="0"/>
      <dgm:spPr/>
    </dgm:pt>
    <dgm:pt modelId="{CFF722AD-238F-49FF-8D47-CAD336049203}" type="pres">
      <dgm:prSet presAssocID="{4AFF4913-AE3A-4D5D-A97C-A3231EC11775}" presName="childText" presStyleLbl="conFgAcc1" presStyleIdx="2" presStyleCnt="3" custLinFactNeighborX="-193" custLinFactNeighborY="-60789">
        <dgm:presLayoutVars>
          <dgm:bulletEnabled val="1"/>
        </dgm:presLayoutVars>
      </dgm:prSet>
      <dgm:spPr>
        <a:solidFill>
          <a:schemeClr val="accent2">
            <a:alpha val="90000"/>
          </a:schemeClr>
        </a:solidFill>
      </dgm:spPr>
    </dgm:pt>
  </dgm:ptLst>
  <dgm:cxnLst>
    <dgm:cxn modelId="{260CC718-1C19-4A58-B25E-4613464E2BCD}" type="presOf" srcId="{B192402E-D48E-4A20-9102-455829196172}" destId="{48838873-4431-4954-9171-1238775AC576}" srcOrd="0" destOrd="0" presId="urn:microsoft.com/office/officeart/2005/8/layout/list1"/>
    <dgm:cxn modelId="{FFBB0E20-DC20-43C3-BCD4-5C04D08A7CA9}" type="presOf" srcId="{2904A716-59B7-4104-AC29-2F533F57D625}" destId="{B891C8C4-59C3-4676-8E0F-5E7313090AC6}" srcOrd="1" destOrd="0" presId="urn:microsoft.com/office/officeart/2005/8/layout/list1"/>
    <dgm:cxn modelId="{901F533A-DCDE-47CE-A073-B4FA516F30AD}" srcId="{B192402E-D48E-4A20-9102-455829196172}" destId="{4AFF4913-AE3A-4D5D-A97C-A3231EC11775}" srcOrd="2" destOrd="0" parTransId="{B3F23B74-C6CB-47E8-A207-277D9BB7916C}" sibTransId="{7B414005-F634-4DFF-A112-697FEADFCD17}"/>
    <dgm:cxn modelId="{C1A6B96A-A2F2-47BE-8B3B-E42A9CC97FD9}" type="presOf" srcId="{4AFF4913-AE3A-4D5D-A97C-A3231EC11775}" destId="{4DAC9A83-1411-4450-B52B-224A46DC1F4C}" srcOrd="1" destOrd="0" presId="urn:microsoft.com/office/officeart/2005/8/layout/list1"/>
    <dgm:cxn modelId="{6AE2DF4B-0B3A-4E26-B634-E7647BC51C29}" type="presOf" srcId="{4AFF4913-AE3A-4D5D-A97C-A3231EC11775}" destId="{CF0EF6ED-73EB-4C61-996F-1EAC1B96563D}" srcOrd="0" destOrd="0" presId="urn:microsoft.com/office/officeart/2005/8/layout/list1"/>
    <dgm:cxn modelId="{307D6DC2-6C89-4931-8CAC-12A33289F2C8}" type="presOf" srcId="{ED7BFBCA-85AB-470A-B757-1414C645E6DE}" destId="{8D46415B-A601-4B93-A829-3C5C80038093}" srcOrd="1" destOrd="0" presId="urn:microsoft.com/office/officeart/2005/8/layout/list1"/>
    <dgm:cxn modelId="{4079BDD3-7B5D-4112-98F8-9F98C6E2579B}" type="presOf" srcId="{2904A716-59B7-4104-AC29-2F533F57D625}" destId="{376070D5-619E-44D6-8C04-E69D2F38BC86}" srcOrd="0" destOrd="0" presId="urn:microsoft.com/office/officeart/2005/8/layout/list1"/>
    <dgm:cxn modelId="{769AC2E0-480D-41AB-BE4C-F01603F65A64}" srcId="{B192402E-D48E-4A20-9102-455829196172}" destId="{2904A716-59B7-4104-AC29-2F533F57D625}" srcOrd="1" destOrd="0" parTransId="{9B32CB96-1CE6-4CA6-98D9-C2203F6FCB19}" sibTransId="{14A70495-26CC-4CC9-BF87-1FC52EE50B35}"/>
    <dgm:cxn modelId="{7E8A1BE3-29FC-4A7A-87DE-5873D1E044B3}" type="presOf" srcId="{ED7BFBCA-85AB-470A-B757-1414C645E6DE}" destId="{B159FB66-C3C1-4C7E-8344-CE68DC2C5989}" srcOrd="0" destOrd="0" presId="urn:microsoft.com/office/officeart/2005/8/layout/list1"/>
    <dgm:cxn modelId="{CADA49E7-D7E4-4B04-9DDF-B5A55F3314AF}" srcId="{B192402E-D48E-4A20-9102-455829196172}" destId="{ED7BFBCA-85AB-470A-B757-1414C645E6DE}" srcOrd="0" destOrd="0" parTransId="{B49CC6F4-1BCE-47E4-B510-CFFABFF8574B}" sibTransId="{C0C02030-8E95-4FBF-B65E-3B9A5576FA0F}"/>
    <dgm:cxn modelId="{7562BDB5-AAB2-4304-8389-858FB2B3CC3F}" type="presParOf" srcId="{48838873-4431-4954-9171-1238775AC576}" destId="{2C9677DF-A031-413D-ACA9-6F2E8A905473}" srcOrd="0" destOrd="0" presId="urn:microsoft.com/office/officeart/2005/8/layout/list1"/>
    <dgm:cxn modelId="{5EDFC4E8-0D76-407C-AFB5-CBFE2B8E285E}" type="presParOf" srcId="{2C9677DF-A031-413D-ACA9-6F2E8A905473}" destId="{B159FB66-C3C1-4C7E-8344-CE68DC2C5989}" srcOrd="0" destOrd="0" presId="urn:microsoft.com/office/officeart/2005/8/layout/list1"/>
    <dgm:cxn modelId="{9932F0AF-E56C-4931-B240-F89598EEE8A2}" type="presParOf" srcId="{2C9677DF-A031-413D-ACA9-6F2E8A905473}" destId="{8D46415B-A601-4B93-A829-3C5C80038093}" srcOrd="1" destOrd="0" presId="urn:microsoft.com/office/officeart/2005/8/layout/list1"/>
    <dgm:cxn modelId="{18C2BD85-544C-4D16-97F9-35F07607FEFC}" type="presParOf" srcId="{48838873-4431-4954-9171-1238775AC576}" destId="{4024972D-8699-43D6-A03F-4A258E36712F}" srcOrd="1" destOrd="0" presId="urn:microsoft.com/office/officeart/2005/8/layout/list1"/>
    <dgm:cxn modelId="{1643AE6E-73D2-4E4F-80A6-FAE8C364D1D6}" type="presParOf" srcId="{48838873-4431-4954-9171-1238775AC576}" destId="{AF59B4E4-8CEC-4A4D-BFB7-5C49C554DE08}" srcOrd="2" destOrd="0" presId="urn:microsoft.com/office/officeart/2005/8/layout/list1"/>
    <dgm:cxn modelId="{49B93342-0034-4903-9925-BE313F60BBEF}" type="presParOf" srcId="{48838873-4431-4954-9171-1238775AC576}" destId="{49083E55-0449-4043-B520-2415987534B4}" srcOrd="3" destOrd="0" presId="urn:microsoft.com/office/officeart/2005/8/layout/list1"/>
    <dgm:cxn modelId="{54FF00E5-9FC9-4467-ACE8-28819A5D379D}" type="presParOf" srcId="{48838873-4431-4954-9171-1238775AC576}" destId="{5B1E33FC-4B45-4A89-82B8-6961A05FBA1D}" srcOrd="4" destOrd="0" presId="urn:microsoft.com/office/officeart/2005/8/layout/list1"/>
    <dgm:cxn modelId="{3702BDDA-3C0F-4B4D-8205-3720CB77F84C}" type="presParOf" srcId="{5B1E33FC-4B45-4A89-82B8-6961A05FBA1D}" destId="{376070D5-619E-44D6-8C04-E69D2F38BC86}" srcOrd="0" destOrd="0" presId="urn:microsoft.com/office/officeart/2005/8/layout/list1"/>
    <dgm:cxn modelId="{0DA0A384-3394-4F3A-97F0-276A4DF66B13}" type="presParOf" srcId="{5B1E33FC-4B45-4A89-82B8-6961A05FBA1D}" destId="{B891C8C4-59C3-4676-8E0F-5E7313090AC6}" srcOrd="1" destOrd="0" presId="urn:microsoft.com/office/officeart/2005/8/layout/list1"/>
    <dgm:cxn modelId="{A66D9703-99D7-41CB-9888-04BF5857E96A}" type="presParOf" srcId="{48838873-4431-4954-9171-1238775AC576}" destId="{AE2F7D25-B442-4CBD-8F45-662E350123CB}" srcOrd="5" destOrd="0" presId="urn:microsoft.com/office/officeart/2005/8/layout/list1"/>
    <dgm:cxn modelId="{33EAEEBD-9E0D-47A6-8021-0B7DAEF716E2}" type="presParOf" srcId="{48838873-4431-4954-9171-1238775AC576}" destId="{C7F3FCAD-49BA-46BB-A72F-43EB76FBE9B6}" srcOrd="6" destOrd="0" presId="urn:microsoft.com/office/officeart/2005/8/layout/list1"/>
    <dgm:cxn modelId="{0F920F6B-7430-4798-AB6E-C30D4681F94F}" type="presParOf" srcId="{48838873-4431-4954-9171-1238775AC576}" destId="{BAE644B8-2303-4AD5-BD31-3B4F8CAE3943}" srcOrd="7" destOrd="0" presId="urn:microsoft.com/office/officeart/2005/8/layout/list1"/>
    <dgm:cxn modelId="{CDF5D550-1ED3-4655-A797-3494B608072E}" type="presParOf" srcId="{48838873-4431-4954-9171-1238775AC576}" destId="{45E6A30A-81FE-42A9-8EC6-81DD2361D213}" srcOrd="8" destOrd="0" presId="urn:microsoft.com/office/officeart/2005/8/layout/list1"/>
    <dgm:cxn modelId="{7C9D910A-A061-40C4-A968-68A4772BB6AC}" type="presParOf" srcId="{45E6A30A-81FE-42A9-8EC6-81DD2361D213}" destId="{CF0EF6ED-73EB-4C61-996F-1EAC1B96563D}" srcOrd="0" destOrd="0" presId="urn:microsoft.com/office/officeart/2005/8/layout/list1"/>
    <dgm:cxn modelId="{918E81A6-5485-4B11-86D9-BB188469CC3A}" type="presParOf" srcId="{45E6A30A-81FE-42A9-8EC6-81DD2361D213}" destId="{4DAC9A83-1411-4450-B52B-224A46DC1F4C}" srcOrd="1" destOrd="0" presId="urn:microsoft.com/office/officeart/2005/8/layout/list1"/>
    <dgm:cxn modelId="{8DA46F10-37ED-4DD2-B3E4-A7FFEA215F37}" type="presParOf" srcId="{48838873-4431-4954-9171-1238775AC576}" destId="{D2DBC7E9-6C03-48C6-A814-A0E953953D26}" srcOrd="9" destOrd="0" presId="urn:microsoft.com/office/officeart/2005/8/layout/list1"/>
    <dgm:cxn modelId="{9AAE0275-682A-42D4-BD09-4DD266BA0AD6}" type="presParOf" srcId="{48838873-4431-4954-9171-1238775AC576}" destId="{CFF722AD-238F-49FF-8D47-CAD336049203}" srcOrd="10" destOrd="0" presId="urn:microsoft.com/office/officeart/2005/8/layout/list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698387-9DF3-4127-A7DE-FCE3F05A3470}">
      <dsp:nvSpPr>
        <dsp:cNvPr id="0" name=""/>
        <dsp:cNvSpPr/>
      </dsp:nvSpPr>
      <dsp:spPr>
        <a:xfrm>
          <a:off x="0" y="1497"/>
          <a:ext cx="6791323" cy="488316"/>
        </a:xfrm>
        <a:prstGeom prst="rect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52E1101-E263-4511-8D8F-5A215C912C41}">
      <dsp:nvSpPr>
        <dsp:cNvPr id="0" name=""/>
        <dsp:cNvSpPr/>
      </dsp:nvSpPr>
      <dsp:spPr>
        <a:xfrm>
          <a:off x="147715" y="111368"/>
          <a:ext cx="268574" cy="26857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13ED77-1650-49A8-987A-A13C2A50CEA5}">
      <dsp:nvSpPr>
        <dsp:cNvPr id="0" name=""/>
        <dsp:cNvSpPr/>
      </dsp:nvSpPr>
      <dsp:spPr>
        <a:xfrm>
          <a:off x="564005" y="1497"/>
          <a:ext cx="6227317" cy="4883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680" tIns="51680" rIns="51680" bIns="5168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Introduction to Recommender Systems</a:t>
          </a:r>
        </a:p>
      </dsp:txBody>
      <dsp:txXfrm>
        <a:off x="564005" y="1497"/>
        <a:ext cx="6227317" cy="488316"/>
      </dsp:txXfrm>
    </dsp:sp>
    <dsp:sp modelId="{FA3369E0-5B38-4FDD-A9F5-22B9810A03F7}">
      <dsp:nvSpPr>
        <dsp:cNvPr id="0" name=""/>
        <dsp:cNvSpPr/>
      </dsp:nvSpPr>
      <dsp:spPr>
        <a:xfrm>
          <a:off x="0" y="611893"/>
          <a:ext cx="6791323" cy="488316"/>
        </a:xfrm>
        <a:prstGeom prst="rect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ADE9C4E-BFE3-4374-BE2C-676ED238ACF2}">
      <dsp:nvSpPr>
        <dsp:cNvPr id="0" name=""/>
        <dsp:cNvSpPr/>
      </dsp:nvSpPr>
      <dsp:spPr>
        <a:xfrm>
          <a:off x="147715" y="721764"/>
          <a:ext cx="268574" cy="268574"/>
        </a:xfrm>
        <a:prstGeom prst="rect">
          <a:avLst/>
        </a:prstGeom>
        <a:blipFill>
          <a:blip xmlns:r="http://schemas.openxmlformats.org/officeDocument/2006/relationships"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C018808-9CEA-4C61-8875-3E922AA167D7}">
      <dsp:nvSpPr>
        <dsp:cNvPr id="0" name=""/>
        <dsp:cNvSpPr/>
      </dsp:nvSpPr>
      <dsp:spPr>
        <a:xfrm>
          <a:off x="564005" y="611893"/>
          <a:ext cx="6227317" cy="4883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680" tIns="51680" rIns="51680" bIns="5168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Collaborative Filtering </a:t>
          </a:r>
          <a:endParaRPr lang="en-US" sz="1600" kern="1200" dirty="0"/>
        </a:p>
      </dsp:txBody>
      <dsp:txXfrm>
        <a:off x="564005" y="611893"/>
        <a:ext cx="6227317" cy="488316"/>
      </dsp:txXfrm>
    </dsp:sp>
    <dsp:sp modelId="{DB8ABDAA-976A-4A84-A3C3-277080E19DCA}">
      <dsp:nvSpPr>
        <dsp:cNvPr id="0" name=""/>
        <dsp:cNvSpPr/>
      </dsp:nvSpPr>
      <dsp:spPr>
        <a:xfrm>
          <a:off x="0" y="1222289"/>
          <a:ext cx="6791323" cy="488316"/>
        </a:xfrm>
        <a:prstGeom prst="rect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35376E-740A-4A47-BC5B-3381DE731CE0}">
      <dsp:nvSpPr>
        <dsp:cNvPr id="0" name=""/>
        <dsp:cNvSpPr/>
      </dsp:nvSpPr>
      <dsp:spPr>
        <a:xfrm>
          <a:off x="147715" y="1332160"/>
          <a:ext cx="268574" cy="268574"/>
        </a:xfrm>
        <a:prstGeom prst="rect">
          <a:avLst/>
        </a:prstGeom>
        <a:blipFill>
          <a:blip xmlns:r="http://schemas.openxmlformats.org/officeDocument/2006/relationships"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09F791-340A-4625-9294-3E680D66DB63}">
      <dsp:nvSpPr>
        <dsp:cNvPr id="0" name=""/>
        <dsp:cNvSpPr/>
      </dsp:nvSpPr>
      <dsp:spPr>
        <a:xfrm>
          <a:off x="564005" y="1222289"/>
          <a:ext cx="6227317" cy="4883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680" tIns="51680" rIns="51680" bIns="5168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Neighborhood/Latent Models</a:t>
          </a:r>
          <a:endParaRPr lang="en-US" sz="1600" kern="1200" dirty="0"/>
        </a:p>
      </dsp:txBody>
      <dsp:txXfrm>
        <a:off x="564005" y="1222289"/>
        <a:ext cx="6227317" cy="488316"/>
      </dsp:txXfrm>
    </dsp:sp>
    <dsp:sp modelId="{C2FCE80A-DCA0-4D7F-8F72-19CB2337E588}">
      <dsp:nvSpPr>
        <dsp:cNvPr id="0" name=""/>
        <dsp:cNvSpPr/>
      </dsp:nvSpPr>
      <dsp:spPr>
        <a:xfrm>
          <a:off x="0" y="1832685"/>
          <a:ext cx="6791323" cy="488316"/>
        </a:xfrm>
        <a:prstGeom prst="rect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B0B9210-632F-4BB5-B140-1FA20D3CF123}">
      <dsp:nvSpPr>
        <dsp:cNvPr id="0" name=""/>
        <dsp:cNvSpPr/>
      </dsp:nvSpPr>
      <dsp:spPr>
        <a:xfrm>
          <a:off x="147715" y="1942556"/>
          <a:ext cx="268574" cy="268574"/>
        </a:xfrm>
        <a:prstGeom prst="rect">
          <a:avLst/>
        </a:prstGeom>
        <a:blipFill>
          <a:blip xmlns:r="http://schemas.openxmlformats.org/officeDocument/2006/relationships" r:embed="rId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BA7321-E2AC-48FD-B351-CE3C9A4CE924}">
      <dsp:nvSpPr>
        <dsp:cNvPr id="0" name=""/>
        <dsp:cNvSpPr/>
      </dsp:nvSpPr>
      <dsp:spPr>
        <a:xfrm>
          <a:off x="564005" y="1832685"/>
          <a:ext cx="6227317" cy="4883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680" tIns="51680" rIns="51680" bIns="5168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Reminder - SVD</a:t>
          </a:r>
        </a:p>
      </dsp:txBody>
      <dsp:txXfrm>
        <a:off x="564005" y="1832685"/>
        <a:ext cx="6227317" cy="488316"/>
      </dsp:txXfrm>
    </dsp:sp>
    <dsp:sp modelId="{343A76ED-9DD6-4B0A-830E-16ED952B3D06}">
      <dsp:nvSpPr>
        <dsp:cNvPr id="0" name=""/>
        <dsp:cNvSpPr/>
      </dsp:nvSpPr>
      <dsp:spPr>
        <a:xfrm>
          <a:off x="0" y="2443081"/>
          <a:ext cx="6791323" cy="488316"/>
        </a:xfrm>
        <a:prstGeom prst="rect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21BED67-1F13-4312-815B-B5C34DAA27F9}">
      <dsp:nvSpPr>
        <dsp:cNvPr id="0" name=""/>
        <dsp:cNvSpPr/>
      </dsp:nvSpPr>
      <dsp:spPr>
        <a:xfrm>
          <a:off x="147715" y="2552952"/>
          <a:ext cx="268574" cy="268574"/>
        </a:xfrm>
        <a:prstGeom prst="rect">
          <a:avLst/>
        </a:prstGeom>
        <a:blipFill rotWithShape="1">
          <a:blip xmlns:r="http://schemas.openxmlformats.org/officeDocument/2006/relationships" r:embed="rId9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dk1"/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</dsp:sp>
    <dsp:sp modelId="{9260EF14-C09B-4543-88B7-7F45704CBA36}">
      <dsp:nvSpPr>
        <dsp:cNvPr id="0" name=""/>
        <dsp:cNvSpPr/>
      </dsp:nvSpPr>
      <dsp:spPr>
        <a:xfrm>
          <a:off x="564005" y="2443081"/>
          <a:ext cx="6227317" cy="4883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680" tIns="51680" rIns="51680" bIns="5168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Matrix Factorization Techniques</a:t>
          </a:r>
          <a:endParaRPr lang="en-US" sz="1600" kern="1200" dirty="0"/>
        </a:p>
      </dsp:txBody>
      <dsp:txXfrm>
        <a:off x="564005" y="2443081"/>
        <a:ext cx="6227317" cy="488316"/>
      </dsp:txXfrm>
    </dsp:sp>
    <dsp:sp modelId="{42D0B4E5-C086-47BE-9D55-F394607B4D8E}">
      <dsp:nvSpPr>
        <dsp:cNvPr id="0" name=""/>
        <dsp:cNvSpPr/>
      </dsp:nvSpPr>
      <dsp:spPr>
        <a:xfrm>
          <a:off x="0" y="3053477"/>
          <a:ext cx="6791323" cy="488316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034F813-9F27-43E9-89A3-39FEDD0E65B9}">
      <dsp:nvSpPr>
        <dsp:cNvPr id="0" name=""/>
        <dsp:cNvSpPr/>
      </dsp:nvSpPr>
      <dsp:spPr>
        <a:xfrm>
          <a:off x="147715" y="3163348"/>
          <a:ext cx="268574" cy="268574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D0CFAE3-5105-47A1-872E-F34154099668}">
      <dsp:nvSpPr>
        <dsp:cNvPr id="0" name=""/>
        <dsp:cNvSpPr/>
      </dsp:nvSpPr>
      <dsp:spPr>
        <a:xfrm>
          <a:off x="564005" y="3053477"/>
          <a:ext cx="6227317" cy="4883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680" tIns="51680" rIns="51680" bIns="5168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Sentiment Analysis</a:t>
          </a:r>
          <a:endParaRPr lang="en-US" sz="1600" kern="1200" dirty="0"/>
        </a:p>
      </dsp:txBody>
      <dsp:txXfrm>
        <a:off x="564005" y="3053477"/>
        <a:ext cx="6227317" cy="488316"/>
      </dsp:txXfrm>
    </dsp:sp>
    <dsp:sp modelId="{3772A7FF-35C6-4A4D-AB15-B8DA9EABFB6E}">
      <dsp:nvSpPr>
        <dsp:cNvPr id="0" name=""/>
        <dsp:cNvSpPr/>
      </dsp:nvSpPr>
      <dsp:spPr>
        <a:xfrm>
          <a:off x="0" y="3663872"/>
          <a:ext cx="6791323" cy="488316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4BB51EF-D114-4665-A868-06E5720B11CD}">
      <dsp:nvSpPr>
        <dsp:cNvPr id="0" name=""/>
        <dsp:cNvSpPr/>
      </dsp:nvSpPr>
      <dsp:spPr>
        <a:xfrm>
          <a:off x="147715" y="3773744"/>
          <a:ext cx="268574" cy="268574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CED62AF-E76B-4646-BBF8-9222CF5CE7E6}">
      <dsp:nvSpPr>
        <dsp:cNvPr id="0" name=""/>
        <dsp:cNvSpPr/>
      </dsp:nvSpPr>
      <dsp:spPr>
        <a:xfrm>
          <a:off x="564005" y="3663872"/>
          <a:ext cx="6227317" cy="4883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680" tIns="51680" rIns="51680" bIns="5168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Code Overview</a:t>
          </a:r>
          <a:endParaRPr lang="en-US" sz="1600" kern="1200" dirty="0"/>
        </a:p>
      </dsp:txBody>
      <dsp:txXfrm>
        <a:off x="564005" y="3663872"/>
        <a:ext cx="6227317" cy="488316"/>
      </dsp:txXfrm>
    </dsp:sp>
    <dsp:sp modelId="{0A781ED9-CEB4-4D72-AE0A-5F68F67F8688}">
      <dsp:nvSpPr>
        <dsp:cNvPr id="0" name=""/>
        <dsp:cNvSpPr/>
      </dsp:nvSpPr>
      <dsp:spPr>
        <a:xfrm>
          <a:off x="0" y="4274268"/>
          <a:ext cx="6791323" cy="488316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CF65317-C002-4F4E-A6AA-16B047D61BE1}">
      <dsp:nvSpPr>
        <dsp:cNvPr id="0" name=""/>
        <dsp:cNvSpPr/>
      </dsp:nvSpPr>
      <dsp:spPr>
        <a:xfrm>
          <a:off x="147715" y="4384140"/>
          <a:ext cx="268574" cy="268574"/>
        </a:xfrm>
        <a:prstGeom prst="rect">
          <a:avLst/>
        </a:prstGeom>
        <a:blipFill>
          <a:blip xmlns:r="http://schemas.openxmlformats.org/officeDocument/2006/relationships"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98B5F00-163D-40E9-85FE-3AC6775EA9D2}">
      <dsp:nvSpPr>
        <dsp:cNvPr id="0" name=""/>
        <dsp:cNvSpPr/>
      </dsp:nvSpPr>
      <dsp:spPr>
        <a:xfrm>
          <a:off x="564005" y="4274268"/>
          <a:ext cx="6227317" cy="4883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680" tIns="51680" rIns="51680" bIns="5168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Results and Comparison</a:t>
          </a:r>
          <a:endParaRPr lang="en-US" sz="1600" kern="1200" dirty="0"/>
        </a:p>
      </dsp:txBody>
      <dsp:txXfrm>
        <a:off x="564005" y="4274268"/>
        <a:ext cx="6227317" cy="488316"/>
      </dsp:txXfrm>
    </dsp:sp>
    <dsp:sp modelId="{94974B54-9E9F-49D0-A6E0-90534D93F49E}">
      <dsp:nvSpPr>
        <dsp:cNvPr id="0" name=""/>
        <dsp:cNvSpPr/>
      </dsp:nvSpPr>
      <dsp:spPr>
        <a:xfrm>
          <a:off x="0" y="4884664"/>
          <a:ext cx="6791323" cy="488316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8C8631C-C41F-40D5-9A16-D00941F202A0}">
      <dsp:nvSpPr>
        <dsp:cNvPr id="0" name=""/>
        <dsp:cNvSpPr/>
      </dsp:nvSpPr>
      <dsp:spPr>
        <a:xfrm>
          <a:off x="147715" y="4994535"/>
          <a:ext cx="268574" cy="268574"/>
        </a:xfrm>
        <a:prstGeom prst="rect">
          <a:avLst/>
        </a:prstGeom>
        <a:blipFill>
          <a:blip xmlns:r="http://schemas.openxmlformats.org/officeDocument/2006/relationships"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854CDA-BFAD-4D2E-BB72-3FF6E17ED6C8}">
      <dsp:nvSpPr>
        <dsp:cNvPr id="0" name=""/>
        <dsp:cNvSpPr/>
      </dsp:nvSpPr>
      <dsp:spPr>
        <a:xfrm>
          <a:off x="564005" y="4884664"/>
          <a:ext cx="6227317" cy="4883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680" tIns="51680" rIns="51680" bIns="5168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Summary</a:t>
          </a:r>
          <a:endParaRPr lang="en-US" sz="1600" kern="1200" dirty="0"/>
        </a:p>
      </dsp:txBody>
      <dsp:txXfrm>
        <a:off x="564005" y="4884664"/>
        <a:ext cx="6227317" cy="488316"/>
      </dsp:txXfrm>
    </dsp:sp>
    <dsp:sp modelId="{CC7B3BCD-8AB2-4EBB-AABF-DC111B45E551}">
      <dsp:nvSpPr>
        <dsp:cNvPr id="0" name=""/>
        <dsp:cNvSpPr/>
      </dsp:nvSpPr>
      <dsp:spPr>
        <a:xfrm>
          <a:off x="0" y="5495060"/>
          <a:ext cx="6791323" cy="488316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9140A21-CDD2-4097-AF3C-076805F50FE0}">
      <dsp:nvSpPr>
        <dsp:cNvPr id="0" name=""/>
        <dsp:cNvSpPr/>
      </dsp:nvSpPr>
      <dsp:spPr>
        <a:xfrm>
          <a:off x="147715" y="5604931"/>
          <a:ext cx="268574" cy="268574"/>
        </a:xfrm>
        <a:prstGeom prst="rect">
          <a:avLst/>
        </a:prstGeom>
        <a:blipFill rotWithShape="1">
          <a:blip xmlns:r="http://schemas.openxmlformats.org/officeDocument/2006/relationships" r:embed="rId19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66D889-6D01-4B8E-AF48-A2CEC922E6D9}">
      <dsp:nvSpPr>
        <dsp:cNvPr id="0" name=""/>
        <dsp:cNvSpPr/>
      </dsp:nvSpPr>
      <dsp:spPr>
        <a:xfrm>
          <a:off x="564005" y="5495060"/>
          <a:ext cx="6227317" cy="4883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680" tIns="51680" rIns="51680" bIns="5168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References</a:t>
          </a:r>
          <a:endParaRPr lang="en-US" sz="1600" kern="1200" dirty="0"/>
        </a:p>
      </dsp:txBody>
      <dsp:txXfrm>
        <a:off x="564005" y="5495060"/>
        <a:ext cx="6227317" cy="48831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174219-EC9E-4267-A04D-B18EE847387A}">
      <dsp:nvSpPr>
        <dsp:cNvPr id="0" name=""/>
        <dsp:cNvSpPr/>
      </dsp:nvSpPr>
      <dsp:spPr>
        <a:xfrm>
          <a:off x="0" y="1559187"/>
          <a:ext cx="6156323" cy="2866500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7799" tIns="1353820" rIns="477799" bIns="199136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lr>
              <a:schemeClr val="accent2"/>
            </a:buClr>
            <a:buFont typeface="Wingdings" panose="05000000000000000000" pitchFamily="2" charset="2"/>
            <a:buChar char="§"/>
          </a:pPr>
          <a:r>
            <a:rPr lang="en-US" sz="2800" kern="1200" dirty="0">
              <a:solidFill>
                <a:schemeClr val="bg1"/>
              </a:solidFill>
            </a:rPr>
            <a:t>Content – based filtering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lr>
              <a:schemeClr val="accent2"/>
            </a:buClr>
            <a:buFont typeface="Wingdings" panose="05000000000000000000" pitchFamily="2" charset="2"/>
            <a:buChar char="§"/>
          </a:pPr>
          <a:r>
            <a:rPr lang="en-US" sz="2800" kern="1200" dirty="0">
              <a:solidFill>
                <a:schemeClr val="bg1"/>
              </a:solidFill>
            </a:rPr>
            <a:t>Collaborative filtering 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lr>
              <a:schemeClr val="accent2"/>
            </a:buClr>
            <a:buFont typeface="Wingdings" panose="05000000000000000000" pitchFamily="2" charset="2"/>
            <a:buChar char="§"/>
          </a:pPr>
          <a:r>
            <a:rPr lang="en-US" sz="2800" kern="1200" dirty="0">
              <a:solidFill>
                <a:schemeClr val="bg1"/>
              </a:solidFill>
            </a:rPr>
            <a:t>Hybrid filtering</a:t>
          </a:r>
        </a:p>
      </dsp:txBody>
      <dsp:txXfrm>
        <a:off x="0" y="1559187"/>
        <a:ext cx="6156323" cy="2866500"/>
      </dsp:txXfrm>
    </dsp:sp>
    <dsp:sp modelId="{8EFCDC49-2431-44A7-9E88-01190BAF5B19}">
      <dsp:nvSpPr>
        <dsp:cNvPr id="0" name=""/>
        <dsp:cNvSpPr/>
      </dsp:nvSpPr>
      <dsp:spPr>
        <a:xfrm>
          <a:off x="277455" y="1876173"/>
          <a:ext cx="5876205" cy="642414"/>
        </a:xfrm>
        <a:prstGeom prst="rect">
          <a:avLst/>
        </a:prstGeom>
        <a:solidFill>
          <a:schemeClr val="accent2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2886" tIns="0" rIns="162886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2400" kern="1200" dirty="0">
              <a:solidFill>
                <a:schemeClr val="tx1"/>
              </a:solidFill>
            </a:rPr>
            <a:t> Recommender systems</a:t>
          </a:r>
          <a:endParaRPr lang="en-US" sz="2400" kern="1200" dirty="0">
            <a:solidFill>
              <a:schemeClr val="tx1"/>
            </a:solidFill>
          </a:endParaRPr>
        </a:p>
      </dsp:txBody>
      <dsp:txXfrm>
        <a:off x="277455" y="1876173"/>
        <a:ext cx="5876205" cy="64241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DF9C612-E3CD-4E9B-B47B-75860EB4590C}">
      <dsp:nvSpPr>
        <dsp:cNvPr id="0" name=""/>
        <dsp:cNvSpPr/>
      </dsp:nvSpPr>
      <dsp:spPr>
        <a:xfrm>
          <a:off x="1525788" y="207002"/>
          <a:ext cx="937244" cy="62482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alpha val="8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alpha val="8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alpha val="8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Recommender Systems</a:t>
          </a:r>
        </a:p>
      </dsp:txBody>
      <dsp:txXfrm>
        <a:off x="1544089" y="225303"/>
        <a:ext cx="900642" cy="588227"/>
      </dsp:txXfrm>
    </dsp:sp>
    <dsp:sp modelId="{66AA513A-EBCC-46E3-B863-6ED4DA36F267}">
      <dsp:nvSpPr>
        <dsp:cNvPr id="0" name=""/>
        <dsp:cNvSpPr/>
      </dsp:nvSpPr>
      <dsp:spPr>
        <a:xfrm>
          <a:off x="775992" y="831832"/>
          <a:ext cx="1218418" cy="249931"/>
        </a:xfrm>
        <a:custGeom>
          <a:avLst/>
          <a:gdLst/>
          <a:ahLst/>
          <a:cxnLst/>
          <a:rect l="0" t="0" r="0" b="0"/>
          <a:pathLst>
            <a:path>
              <a:moveTo>
                <a:pt x="1218418" y="0"/>
              </a:moveTo>
              <a:lnTo>
                <a:pt x="1218418" y="124965"/>
              </a:lnTo>
              <a:lnTo>
                <a:pt x="0" y="124965"/>
              </a:lnTo>
              <a:lnTo>
                <a:pt x="0" y="249931"/>
              </a:lnTo>
            </a:path>
          </a:pathLst>
        </a:custGeom>
        <a:noFill/>
        <a:ln w="12700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B8E519-EC86-4B9F-86BC-69A4ECDD089E}">
      <dsp:nvSpPr>
        <dsp:cNvPr id="0" name=""/>
        <dsp:cNvSpPr/>
      </dsp:nvSpPr>
      <dsp:spPr>
        <a:xfrm>
          <a:off x="307370" y="1081764"/>
          <a:ext cx="937244" cy="62482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alpha val="7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alpha val="7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alpha val="7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Content-based filtering</a:t>
          </a:r>
        </a:p>
      </dsp:txBody>
      <dsp:txXfrm>
        <a:off x="325671" y="1100065"/>
        <a:ext cx="900642" cy="588227"/>
      </dsp:txXfrm>
    </dsp:sp>
    <dsp:sp modelId="{BC0A11E1-D6D5-4073-B398-7412B024A8C7}">
      <dsp:nvSpPr>
        <dsp:cNvPr id="0" name=""/>
        <dsp:cNvSpPr/>
      </dsp:nvSpPr>
      <dsp:spPr>
        <a:xfrm>
          <a:off x="1948691" y="831832"/>
          <a:ext cx="91440" cy="24993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49931"/>
              </a:lnTo>
            </a:path>
          </a:pathLst>
        </a:custGeom>
        <a:noFill/>
        <a:ln w="12700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BF5BAD7-1185-4E42-9F29-129FA4637AA0}">
      <dsp:nvSpPr>
        <dsp:cNvPr id="0" name=""/>
        <dsp:cNvSpPr/>
      </dsp:nvSpPr>
      <dsp:spPr>
        <a:xfrm>
          <a:off x="1525788" y="1081764"/>
          <a:ext cx="937244" cy="62482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alpha val="7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alpha val="7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alpha val="7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Collaborative filtering </a:t>
          </a:r>
        </a:p>
      </dsp:txBody>
      <dsp:txXfrm>
        <a:off x="1544089" y="1100065"/>
        <a:ext cx="900642" cy="588227"/>
      </dsp:txXfrm>
    </dsp:sp>
    <dsp:sp modelId="{4F6DD9A5-F15A-4CBF-8715-FC2B46C3AD5A}">
      <dsp:nvSpPr>
        <dsp:cNvPr id="0" name=""/>
        <dsp:cNvSpPr/>
      </dsp:nvSpPr>
      <dsp:spPr>
        <a:xfrm>
          <a:off x="1080597" y="1706594"/>
          <a:ext cx="913813" cy="249931"/>
        </a:xfrm>
        <a:custGeom>
          <a:avLst/>
          <a:gdLst/>
          <a:ahLst/>
          <a:cxnLst/>
          <a:rect l="0" t="0" r="0" b="0"/>
          <a:pathLst>
            <a:path>
              <a:moveTo>
                <a:pt x="913813" y="0"/>
              </a:moveTo>
              <a:lnTo>
                <a:pt x="913813" y="124965"/>
              </a:lnTo>
              <a:lnTo>
                <a:pt x="0" y="124965"/>
              </a:lnTo>
              <a:lnTo>
                <a:pt x="0" y="249931"/>
              </a:lnTo>
            </a:path>
          </a:pathLst>
        </a:custGeom>
        <a:noFill/>
        <a:ln w="12700" cap="flat" cmpd="sng" algn="ctr">
          <a:solidFill>
            <a:schemeClr val="accent2">
              <a:tint val="7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FAD6F03-658D-4889-BB6B-798815E5FE1C}">
      <dsp:nvSpPr>
        <dsp:cNvPr id="0" name=""/>
        <dsp:cNvSpPr/>
      </dsp:nvSpPr>
      <dsp:spPr>
        <a:xfrm>
          <a:off x="611975" y="1956525"/>
          <a:ext cx="937244" cy="62482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alpha val="5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alpha val="5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alpha val="5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Neighborhood Models </a:t>
          </a:r>
        </a:p>
      </dsp:txBody>
      <dsp:txXfrm>
        <a:off x="630276" y="1974826"/>
        <a:ext cx="900642" cy="588227"/>
      </dsp:txXfrm>
    </dsp:sp>
    <dsp:sp modelId="{992656B7-603F-4E48-A35A-85369EA0D22F}">
      <dsp:nvSpPr>
        <dsp:cNvPr id="0" name=""/>
        <dsp:cNvSpPr/>
      </dsp:nvSpPr>
      <dsp:spPr>
        <a:xfrm>
          <a:off x="471388" y="2581355"/>
          <a:ext cx="609209" cy="249931"/>
        </a:xfrm>
        <a:custGeom>
          <a:avLst/>
          <a:gdLst/>
          <a:ahLst/>
          <a:cxnLst/>
          <a:rect l="0" t="0" r="0" b="0"/>
          <a:pathLst>
            <a:path>
              <a:moveTo>
                <a:pt x="609209" y="0"/>
              </a:moveTo>
              <a:lnTo>
                <a:pt x="609209" y="124965"/>
              </a:lnTo>
              <a:lnTo>
                <a:pt x="0" y="124965"/>
              </a:lnTo>
              <a:lnTo>
                <a:pt x="0" y="249931"/>
              </a:lnTo>
            </a:path>
          </a:pathLst>
        </a:custGeom>
        <a:noFill/>
        <a:ln w="127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ACCE0F5-594E-483A-88F2-9114B7FD992C}">
      <dsp:nvSpPr>
        <dsp:cNvPr id="0" name=""/>
        <dsp:cNvSpPr/>
      </dsp:nvSpPr>
      <dsp:spPr>
        <a:xfrm>
          <a:off x="2765" y="2831287"/>
          <a:ext cx="937244" cy="62482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alpha val="3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alpha val="3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alpha val="3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User-User Based</a:t>
          </a:r>
        </a:p>
      </dsp:txBody>
      <dsp:txXfrm>
        <a:off x="21066" y="2849588"/>
        <a:ext cx="900642" cy="588227"/>
      </dsp:txXfrm>
    </dsp:sp>
    <dsp:sp modelId="{9C62D7F2-F9E1-4216-AA5F-9E751A491101}">
      <dsp:nvSpPr>
        <dsp:cNvPr id="0" name=""/>
        <dsp:cNvSpPr/>
      </dsp:nvSpPr>
      <dsp:spPr>
        <a:xfrm>
          <a:off x="1080597" y="2581355"/>
          <a:ext cx="609209" cy="24993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4965"/>
              </a:lnTo>
              <a:lnTo>
                <a:pt x="609209" y="124965"/>
              </a:lnTo>
              <a:lnTo>
                <a:pt x="609209" y="249931"/>
              </a:lnTo>
            </a:path>
          </a:pathLst>
        </a:custGeom>
        <a:noFill/>
        <a:ln w="127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B9EEC1F-CAFE-44DB-81C2-767875C22066}">
      <dsp:nvSpPr>
        <dsp:cNvPr id="0" name=""/>
        <dsp:cNvSpPr/>
      </dsp:nvSpPr>
      <dsp:spPr>
        <a:xfrm>
          <a:off x="1221184" y="2831287"/>
          <a:ext cx="937244" cy="62482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alpha val="3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alpha val="3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alpha val="3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Item-Item Based</a:t>
          </a:r>
        </a:p>
      </dsp:txBody>
      <dsp:txXfrm>
        <a:off x="1239485" y="2849588"/>
        <a:ext cx="900642" cy="588227"/>
      </dsp:txXfrm>
    </dsp:sp>
    <dsp:sp modelId="{C8C99E75-6466-4765-A68C-BFFA9B9AC602}">
      <dsp:nvSpPr>
        <dsp:cNvPr id="0" name=""/>
        <dsp:cNvSpPr/>
      </dsp:nvSpPr>
      <dsp:spPr>
        <a:xfrm>
          <a:off x="1994411" y="1706594"/>
          <a:ext cx="913813" cy="24993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4965"/>
              </a:lnTo>
              <a:lnTo>
                <a:pt x="913813" y="124965"/>
              </a:lnTo>
              <a:lnTo>
                <a:pt x="913813" y="249931"/>
              </a:lnTo>
            </a:path>
          </a:pathLst>
        </a:custGeom>
        <a:noFill/>
        <a:ln w="12700" cap="flat" cmpd="sng" algn="ctr">
          <a:solidFill>
            <a:schemeClr val="accent2">
              <a:tint val="7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B7AE975-E8D9-4508-B632-239F7F5C7ECE}">
      <dsp:nvSpPr>
        <dsp:cNvPr id="0" name=""/>
        <dsp:cNvSpPr/>
      </dsp:nvSpPr>
      <dsp:spPr>
        <a:xfrm>
          <a:off x="2439602" y="1956525"/>
          <a:ext cx="937244" cy="62482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alpha val="5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alpha val="5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alpha val="5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Latent Models</a:t>
          </a:r>
        </a:p>
      </dsp:txBody>
      <dsp:txXfrm>
        <a:off x="2457903" y="1974826"/>
        <a:ext cx="900642" cy="588227"/>
      </dsp:txXfrm>
    </dsp:sp>
    <dsp:sp modelId="{0941266F-C373-48AF-A1E3-B07C339F51CF}">
      <dsp:nvSpPr>
        <dsp:cNvPr id="0" name=""/>
        <dsp:cNvSpPr/>
      </dsp:nvSpPr>
      <dsp:spPr>
        <a:xfrm>
          <a:off x="2862505" y="2581355"/>
          <a:ext cx="91440" cy="24993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49931"/>
              </a:lnTo>
            </a:path>
          </a:pathLst>
        </a:custGeom>
        <a:noFill/>
        <a:ln w="127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F0872D2-9087-4987-B177-6875408A8D6C}">
      <dsp:nvSpPr>
        <dsp:cNvPr id="0" name=""/>
        <dsp:cNvSpPr/>
      </dsp:nvSpPr>
      <dsp:spPr>
        <a:xfrm>
          <a:off x="2439602" y="2831287"/>
          <a:ext cx="937244" cy="62482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alpha val="3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alpha val="3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alpha val="3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User-Item matrix</a:t>
          </a:r>
        </a:p>
      </dsp:txBody>
      <dsp:txXfrm>
        <a:off x="2457903" y="2849588"/>
        <a:ext cx="900642" cy="588227"/>
      </dsp:txXfrm>
    </dsp:sp>
    <dsp:sp modelId="{AD4625C0-86F5-4395-9A3D-F7BB0D0C2B26}">
      <dsp:nvSpPr>
        <dsp:cNvPr id="0" name=""/>
        <dsp:cNvSpPr/>
      </dsp:nvSpPr>
      <dsp:spPr>
        <a:xfrm>
          <a:off x="1994411" y="831832"/>
          <a:ext cx="1218418" cy="24993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4965"/>
              </a:lnTo>
              <a:lnTo>
                <a:pt x="1218418" y="124965"/>
              </a:lnTo>
              <a:lnTo>
                <a:pt x="1218418" y="249931"/>
              </a:lnTo>
            </a:path>
          </a:pathLst>
        </a:custGeom>
        <a:noFill/>
        <a:ln w="12700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E822B5A-6DD3-469D-ABD9-42244E87ECCF}">
      <dsp:nvSpPr>
        <dsp:cNvPr id="0" name=""/>
        <dsp:cNvSpPr/>
      </dsp:nvSpPr>
      <dsp:spPr>
        <a:xfrm>
          <a:off x="2744207" y="1081764"/>
          <a:ext cx="937244" cy="62482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alpha val="7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alpha val="7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alpha val="7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Hybrid filtering</a:t>
          </a:r>
        </a:p>
      </dsp:txBody>
      <dsp:txXfrm>
        <a:off x="2762508" y="1100065"/>
        <a:ext cx="900642" cy="58822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DF9C612-E3CD-4E9B-B47B-75860EB4590C}">
      <dsp:nvSpPr>
        <dsp:cNvPr id="0" name=""/>
        <dsp:cNvSpPr/>
      </dsp:nvSpPr>
      <dsp:spPr>
        <a:xfrm>
          <a:off x="1525788" y="207002"/>
          <a:ext cx="937244" cy="62482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alpha val="8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alpha val="8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alpha val="8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Recommender Systems</a:t>
          </a:r>
        </a:p>
      </dsp:txBody>
      <dsp:txXfrm>
        <a:off x="1544089" y="225303"/>
        <a:ext cx="900642" cy="588227"/>
      </dsp:txXfrm>
    </dsp:sp>
    <dsp:sp modelId="{66AA513A-EBCC-46E3-B863-6ED4DA36F267}">
      <dsp:nvSpPr>
        <dsp:cNvPr id="0" name=""/>
        <dsp:cNvSpPr/>
      </dsp:nvSpPr>
      <dsp:spPr>
        <a:xfrm>
          <a:off x="775992" y="831832"/>
          <a:ext cx="1218418" cy="249931"/>
        </a:xfrm>
        <a:custGeom>
          <a:avLst/>
          <a:gdLst/>
          <a:ahLst/>
          <a:cxnLst/>
          <a:rect l="0" t="0" r="0" b="0"/>
          <a:pathLst>
            <a:path>
              <a:moveTo>
                <a:pt x="1218418" y="0"/>
              </a:moveTo>
              <a:lnTo>
                <a:pt x="1218418" y="124965"/>
              </a:lnTo>
              <a:lnTo>
                <a:pt x="0" y="124965"/>
              </a:lnTo>
              <a:lnTo>
                <a:pt x="0" y="249931"/>
              </a:lnTo>
            </a:path>
          </a:pathLst>
        </a:custGeom>
        <a:noFill/>
        <a:ln w="12700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B8E519-EC86-4B9F-86BC-69A4ECDD089E}">
      <dsp:nvSpPr>
        <dsp:cNvPr id="0" name=""/>
        <dsp:cNvSpPr/>
      </dsp:nvSpPr>
      <dsp:spPr>
        <a:xfrm>
          <a:off x="307370" y="1081764"/>
          <a:ext cx="937244" cy="62482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alpha val="7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alpha val="7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alpha val="7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Content-based filtering</a:t>
          </a:r>
        </a:p>
      </dsp:txBody>
      <dsp:txXfrm>
        <a:off x="325671" y="1100065"/>
        <a:ext cx="900642" cy="588227"/>
      </dsp:txXfrm>
    </dsp:sp>
    <dsp:sp modelId="{BC0A11E1-D6D5-4073-B398-7412B024A8C7}">
      <dsp:nvSpPr>
        <dsp:cNvPr id="0" name=""/>
        <dsp:cNvSpPr/>
      </dsp:nvSpPr>
      <dsp:spPr>
        <a:xfrm>
          <a:off x="1948691" y="831832"/>
          <a:ext cx="91440" cy="24993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49931"/>
              </a:lnTo>
            </a:path>
          </a:pathLst>
        </a:custGeom>
        <a:noFill/>
        <a:ln w="12700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BF5BAD7-1185-4E42-9F29-129FA4637AA0}">
      <dsp:nvSpPr>
        <dsp:cNvPr id="0" name=""/>
        <dsp:cNvSpPr/>
      </dsp:nvSpPr>
      <dsp:spPr>
        <a:xfrm>
          <a:off x="1525788" y="1081764"/>
          <a:ext cx="937244" cy="62482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alpha val="7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alpha val="7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alpha val="7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Collaborative filtering </a:t>
          </a:r>
        </a:p>
      </dsp:txBody>
      <dsp:txXfrm>
        <a:off x="1544089" y="1100065"/>
        <a:ext cx="900642" cy="588227"/>
      </dsp:txXfrm>
    </dsp:sp>
    <dsp:sp modelId="{4F6DD9A5-F15A-4CBF-8715-FC2B46C3AD5A}">
      <dsp:nvSpPr>
        <dsp:cNvPr id="0" name=""/>
        <dsp:cNvSpPr/>
      </dsp:nvSpPr>
      <dsp:spPr>
        <a:xfrm>
          <a:off x="1080597" y="1706594"/>
          <a:ext cx="913813" cy="249931"/>
        </a:xfrm>
        <a:custGeom>
          <a:avLst/>
          <a:gdLst/>
          <a:ahLst/>
          <a:cxnLst/>
          <a:rect l="0" t="0" r="0" b="0"/>
          <a:pathLst>
            <a:path>
              <a:moveTo>
                <a:pt x="913813" y="0"/>
              </a:moveTo>
              <a:lnTo>
                <a:pt x="913813" y="124965"/>
              </a:lnTo>
              <a:lnTo>
                <a:pt x="0" y="124965"/>
              </a:lnTo>
              <a:lnTo>
                <a:pt x="0" y="249931"/>
              </a:lnTo>
            </a:path>
          </a:pathLst>
        </a:custGeom>
        <a:noFill/>
        <a:ln w="12700" cap="flat" cmpd="sng" algn="ctr">
          <a:solidFill>
            <a:schemeClr val="accent2">
              <a:tint val="7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FAD6F03-658D-4889-BB6B-798815E5FE1C}">
      <dsp:nvSpPr>
        <dsp:cNvPr id="0" name=""/>
        <dsp:cNvSpPr/>
      </dsp:nvSpPr>
      <dsp:spPr>
        <a:xfrm>
          <a:off x="611975" y="1956525"/>
          <a:ext cx="937244" cy="62482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alpha val="5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alpha val="5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alpha val="5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Neighborhood Models </a:t>
          </a:r>
        </a:p>
      </dsp:txBody>
      <dsp:txXfrm>
        <a:off x="630276" y="1974826"/>
        <a:ext cx="900642" cy="588227"/>
      </dsp:txXfrm>
    </dsp:sp>
    <dsp:sp modelId="{992656B7-603F-4E48-A35A-85369EA0D22F}">
      <dsp:nvSpPr>
        <dsp:cNvPr id="0" name=""/>
        <dsp:cNvSpPr/>
      </dsp:nvSpPr>
      <dsp:spPr>
        <a:xfrm>
          <a:off x="471388" y="2581355"/>
          <a:ext cx="609209" cy="249931"/>
        </a:xfrm>
        <a:custGeom>
          <a:avLst/>
          <a:gdLst/>
          <a:ahLst/>
          <a:cxnLst/>
          <a:rect l="0" t="0" r="0" b="0"/>
          <a:pathLst>
            <a:path>
              <a:moveTo>
                <a:pt x="609209" y="0"/>
              </a:moveTo>
              <a:lnTo>
                <a:pt x="609209" y="124965"/>
              </a:lnTo>
              <a:lnTo>
                <a:pt x="0" y="124965"/>
              </a:lnTo>
              <a:lnTo>
                <a:pt x="0" y="249931"/>
              </a:lnTo>
            </a:path>
          </a:pathLst>
        </a:custGeom>
        <a:noFill/>
        <a:ln w="127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ACCE0F5-594E-483A-88F2-9114B7FD992C}">
      <dsp:nvSpPr>
        <dsp:cNvPr id="0" name=""/>
        <dsp:cNvSpPr/>
      </dsp:nvSpPr>
      <dsp:spPr>
        <a:xfrm>
          <a:off x="2765" y="2831287"/>
          <a:ext cx="937244" cy="62482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alpha val="3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alpha val="3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alpha val="3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User-User Based</a:t>
          </a:r>
        </a:p>
      </dsp:txBody>
      <dsp:txXfrm>
        <a:off x="21066" y="2849588"/>
        <a:ext cx="900642" cy="588227"/>
      </dsp:txXfrm>
    </dsp:sp>
    <dsp:sp modelId="{9C62D7F2-F9E1-4216-AA5F-9E751A491101}">
      <dsp:nvSpPr>
        <dsp:cNvPr id="0" name=""/>
        <dsp:cNvSpPr/>
      </dsp:nvSpPr>
      <dsp:spPr>
        <a:xfrm>
          <a:off x="1080597" y="2581355"/>
          <a:ext cx="609209" cy="24993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4965"/>
              </a:lnTo>
              <a:lnTo>
                <a:pt x="609209" y="124965"/>
              </a:lnTo>
              <a:lnTo>
                <a:pt x="609209" y="249931"/>
              </a:lnTo>
            </a:path>
          </a:pathLst>
        </a:custGeom>
        <a:noFill/>
        <a:ln w="127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B9EEC1F-CAFE-44DB-81C2-767875C22066}">
      <dsp:nvSpPr>
        <dsp:cNvPr id="0" name=""/>
        <dsp:cNvSpPr/>
      </dsp:nvSpPr>
      <dsp:spPr>
        <a:xfrm>
          <a:off x="1221184" y="2831287"/>
          <a:ext cx="937244" cy="62482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alpha val="3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alpha val="3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alpha val="3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Item-Item Based</a:t>
          </a:r>
        </a:p>
      </dsp:txBody>
      <dsp:txXfrm>
        <a:off x="1239485" y="2849588"/>
        <a:ext cx="900642" cy="588227"/>
      </dsp:txXfrm>
    </dsp:sp>
    <dsp:sp modelId="{C8C99E75-6466-4765-A68C-BFFA9B9AC602}">
      <dsp:nvSpPr>
        <dsp:cNvPr id="0" name=""/>
        <dsp:cNvSpPr/>
      </dsp:nvSpPr>
      <dsp:spPr>
        <a:xfrm>
          <a:off x="1994411" y="1706594"/>
          <a:ext cx="913813" cy="24993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4965"/>
              </a:lnTo>
              <a:lnTo>
                <a:pt x="913813" y="124965"/>
              </a:lnTo>
              <a:lnTo>
                <a:pt x="913813" y="249931"/>
              </a:lnTo>
            </a:path>
          </a:pathLst>
        </a:custGeom>
        <a:noFill/>
        <a:ln w="12700" cap="flat" cmpd="sng" algn="ctr">
          <a:solidFill>
            <a:schemeClr val="accent2">
              <a:tint val="7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B7AE975-E8D9-4508-B632-239F7F5C7ECE}">
      <dsp:nvSpPr>
        <dsp:cNvPr id="0" name=""/>
        <dsp:cNvSpPr/>
      </dsp:nvSpPr>
      <dsp:spPr>
        <a:xfrm>
          <a:off x="2439602" y="1956525"/>
          <a:ext cx="937244" cy="62482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alpha val="5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alpha val="5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alpha val="5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Latent Models</a:t>
          </a:r>
        </a:p>
      </dsp:txBody>
      <dsp:txXfrm>
        <a:off x="2457903" y="1974826"/>
        <a:ext cx="900642" cy="588227"/>
      </dsp:txXfrm>
    </dsp:sp>
    <dsp:sp modelId="{0941266F-C373-48AF-A1E3-B07C339F51CF}">
      <dsp:nvSpPr>
        <dsp:cNvPr id="0" name=""/>
        <dsp:cNvSpPr/>
      </dsp:nvSpPr>
      <dsp:spPr>
        <a:xfrm>
          <a:off x="2862505" y="2581355"/>
          <a:ext cx="91440" cy="24993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49931"/>
              </a:lnTo>
            </a:path>
          </a:pathLst>
        </a:custGeom>
        <a:noFill/>
        <a:ln w="127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F0872D2-9087-4987-B177-6875408A8D6C}">
      <dsp:nvSpPr>
        <dsp:cNvPr id="0" name=""/>
        <dsp:cNvSpPr/>
      </dsp:nvSpPr>
      <dsp:spPr>
        <a:xfrm>
          <a:off x="2439602" y="2831287"/>
          <a:ext cx="937244" cy="62482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alpha val="3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alpha val="3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alpha val="3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User-Item matrix</a:t>
          </a:r>
        </a:p>
      </dsp:txBody>
      <dsp:txXfrm>
        <a:off x="2457903" y="2849588"/>
        <a:ext cx="900642" cy="588227"/>
      </dsp:txXfrm>
    </dsp:sp>
    <dsp:sp modelId="{AD4625C0-86F5-4395-9A3D-F7BB0D0C2B26}">
      <dsp:nvSpPr>
        <dsp:cNvPr id="0" name=""/>
        <dsp:cNvSpPr/>
      </dsp:nvSpPr>
      <dsp:spPr>
        <a:xfrm>
          <a:off x="1994411" y="831832"/>
          <a:ext cx="1218418" cy="24993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4965"/>
              </a:lnTo>
              <a:lnTo>
                <a:pt x="1218418" y="124965"/>
              </a:lnTo>
              <a:lnTo>
                <a:pt x="1218418" y="249931"/>
              </a:lnTo>
            </a:path>
          </a:pathLst>
        </a:custGeom>
        <a:noFill/>
        <a:ln w="12700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E822B5A-6DD3-469D-ABD9-42244E87ECCF}">
      <dsp:nvSpPr>
        <dsp:cNvPr id="0" name=""/>
        <dsp:cNvSpPr/>
      </dsp:nvSpPr>
      <dsp:spPr>
        <a:xfrm>
          <a:off x="2744207" y="1081764"/>
          <a:ext cx="937244" cy="62482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alpha val="7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alpha val="7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alpha val="7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Hybrid filtering</a:t>
          </a:r>
        </a:p>
      </dsp:txBody>
      <dsp:txXfrm>
        <a:off x="2762508" y="1100065"/>
        <a:ext cx="900642" cy="58822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DF9C612-E3CD-4E9B-B47B-75860EB4590C}">
      <dsp:nvSpPr>
        <dsp:cNvPr id="0" name=""/>
        <dsp:cNvSpPr/>
      </dsp:nvSpPr>
      <dsp:spPr>
        <a:xfrm>
          <a:off x="1525788" y="207002"/>
          <a:ext cx="937244" cy="62482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alpha val="8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alpha val="8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alpha val="8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Recommender Systems</a:t>
          </a:r>
        </a:p>
      </dsp:txBody>
      <dsp:txXfrm>
        <a:off x="1544089" y="225303"/>
        <a:ext cx="900642" cy="588227"/>
      </dsp:txXfrm>
    </dsp:sp>
    <dsp:sp modelId="{66AA513A-EBCC-46E3-B863-6ED4DA36F267}">
      <dsp:nvSpPr>
        <dsp:cNvPr id="0" name=""/>
        <dsp:cNvSpPr/>
      </dsp:nvSpPr>
      <dsp:spPr>
        <a:xfrm>
          <a:off x="775992" y="831832"/>
          <a:ext cx="1218418" cy="249931"/>
        </a:xfrm>
        <a:custGeom>
          <a:avLst/>
          <a:gdLst/>
          <a:ahLst/>
          <a:cxnLst/>
          <a:rect l="0" t="0" r="0" b="0"/>
          <a:pathLst>
            <a:path>
              <a:moveTo>
                <a:pt x="1218418" y="0"/>
              </a:moveTo>
              <a:lnTo>
                <a:pt x="1218418" y="124965"/>
              </a:lnTo>
              <a:lnTo>
                <a:pt x="0" y="124965"/>
              </a:lnTo>
              <a:lnTo>
                <a:pt x="0" y="249931"/>
              </a:lnTo>
            </a:path>
          </a:pathLst>
        </a:custGeom>
        <a:noFill/>
        <a:ln w="12700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B8E519-EC86-4B9F-86BC-69A4ECDD089E}">
      <dsp:nvSpPr>
        <dsp:cNvPr id="0" name=""/>
        <dsp:cNvSpPr/>
      </dsp:nvSpPr>
      <dsp:spPr>
        <a:xfrm>
          <a:off x="307370" y="1081764"/>
          <a:ext cx="937244" cy="62482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alpha val="7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alpha val="7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alpha val="7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Content-based filtering</a:t>
          </a:r>
        </a:p>
      </dsp:txBody>
      <dsp:txXfrm>
        <a:off x="325671" y="1100065"/>
        <a:ext cx="900642" cy="588227"/>
      </dsp:txXfrm>
    </dsp:sp>
    <dsp:sp modelId="{BC0A11E1-D6D5-4073-B398-7412B024A8C7}">
      <dsp:nvSpPr>
        <dsp:cNvPr id="0" name=""/>
        <dsp:cNvSpPr/>
      </dsp:nvSpPr>
      <dsp:spPr>
        <a:xfrm>
          <a:off x="1948691" y="831832"/>
          <a:ext cx="91440" cy="24993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49931"/>
              </a:lnTo>
            </a:path>
          </a:pathLst>
        </a:custGeom>
        <a:noFill/>
        <a:ln w="12700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BF5BAD7-1185-4E42-9F29-129FA4637AA0}">
      <dsp:nvSpPr>
        <dsp:cNvPr id="0" name=""/>
        <dsp:cNvSpPr/>
      </dsp:nvSpPr>
      <dsp:spPr>
        <a:xfrm>
          <a:off x="1525788" y="1081764"/>
          <a:ext cx="937244" cy="62482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alpha val="7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alpha val="7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alpha val="7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Collaborative filtering </a:t>
          </a:r>
        </a:p>
      </dsp:txBody>
      <dsp:txXfrm>
        <a:off x="1544089" y="1100065"/>
        <a:ext cx="900642" cy="588227"/>
      </dsp:txXfrm>
    </dsp:sp>
    <dsp:sp modelId="{4F6DD9A5-F15A-4CBF-8715-FC2B46C3AD5A}">
      <dsp:nvSpPr>
        <dsp:cNvPr id="0" name=""/>
        <dsp:cNvSpPr/>
      </dsp:nvSpPr>
      <dsp:spPr>
        <a:xfrm>
          <a:off x="1080597" y="1706594"/>
          <a:ext cx="913813" cy="249931"/>
        </a:xfrm>
        <a:custGeom>
          <a:avLst/>
          <a:gdLst/>
          <a:ahLst/>
          <a:cxnLst/>
          <a:rect l="0" t="0" r="0" b="0"/>
          <a:pathLst>
            <a:path>
              <a:moveTo>
                <a:pt x="913813" y="0"/>
              </a:moveTo>
              <a:lnTo>
                <a:pt x="913813" y="124965"/>
              </a:lnTo>
              <a:lnTo>
                <a:pt x="0" y="124965"/>
              </a:lnTo>
              <a:lnTo>
                <a:pt x="0" y="249931"/>
              </a:lnTo>
            </a:path>
          </a:pathLst>
        </a:custGeom>
        <a:noFill/>
        <a:ln w="12700" cap="flat" cmpd="sng" algn="ctr">
          <a:solidFill>
            <a:schemeClr val="accent2">
              <a:tint val="7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FAD6F03-658D-4889-BB6B-798815E5FE1C}">
      <dsp:nvSpPr>
        <dsp:cNvPr id="0" name=""/>
        <dsp:cNvSpPr/>
      </dsp:nvSpPr>
      <dsp:spPr>
        <a:xfrm>
          <a:off x="611975" y="1956525"/>
          <a:ext cx="937244" cy="62482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alpha val="5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alpha val="5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alpha val="5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Neighborhood Models </a:t>
          </a:r>
        </a:p>
      </dsp:txBody>
      <dsp:txXfrm>
        <a:off x="630276" y="1974826"/>
        <a:ext cx="900642" cy="588227"/>
      </dsp:txXfrm>
    </dsp:sp>
    <dsp:sp modelId="{992656B7-603F-4E48-A35A-85369EA0D22F}">
      <dsp:nvSpPr>
        <dsp:cNvPr id="0" name=""/>
        <dsp:cNvSpPr/>
      </dsp:nvSpPr>
      <dsp:spPr>
        <a:xfrm>
          <a:off x="471388" y="2581355"/>
          <a:ext cx="609209" cy="249931"/>
        </a:xfrm>
        <a:custGeom>
          <a:avLst/>
          <a:gdLst/>
          <a:ahLst/>
          <a:cxnLst/>
          <a:rect l="0" t="0" r="0" b="0"/>
          <a:pathLst>
            <a:path>
              <a:moveTo>
                <a:pt x="609209" y="0"/>
              </a:moveTo>
              <a:lnTo>
                <a:pt x="609209" y="124965"/>
              </a:lnTo>
              <a:lnTo>
                <a:pt x="0" y="124965"/>
              </a:lnTo>
              <a:lnTo>
                <a:pt x="0" y="249931"/>
              </a:lnTo>
            </a:path>
          </a:pathLst>
        </a:custGeom>
        <a:noFill/>
        <a:ln w="127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ACCE0F5-594E-483A-88F2-9114B7FD992C}">
      <dsp:nvSpPr>
        <dsp:cNvPr id="0" name=""/>
        <dsp:cNvSpPr/>
      </dsp:nvSpPr>
      <dsp:spPr>
        <a:xfrm>
          <a:off x="2765" y="2831287"/>
          <a:ext cx="937244" cy="62482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alpha val="3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alpha val="3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alpha val="3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User-User Based</a:t>
          </a:r>
        </a:p>
      </dsp:txBody>
      <dsp:txXfrm>
        <a:off x="21066" y="2849588"/>
        <a:ext cx="900642" cy="588227"/>
      </dsp:txXfrm>
    </dsp:sp>
    <dsp:sp modelId="{9C62D7F2-F9E1-4216-AA5F-9E751A491101}">
      <dsp:nvSpPr>
        <dsp:cNvPr id="0" name=""/>
        <dsp:cNvSpPr/>
      </dsp:nvSpPr>
      <dsp:spPr>
        <a:xfrm>
          <a:off x="1080597" y="2581355"/>
          <a:ext cx="609209" cy="24993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4965"/>
              </a:lnTo>
              <a:lnTo>
                <a:pt x="609209" y="124965"/>
              </a:lnTo>
              <a:lnTo>
                <a:pt x="609209" y="249931"/>
              </a:lnTo>
            </a:path>
          </a:pathLst>
        </a:custGeom>
        <a:noFill/>
        <a:ln w="127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B9EEC1F-CAFE-44DB-81C2-767875C22066}">
      <dsp:nvSpPr>
        <dsp:cNvPr id="0" name=""/>
        <dsp:cNvSpPr/>
      </dsp:nvSpPr>
      <dsp:spPr>
        <a:xfrm>
          <a:off x="1221184" y="2831287"/>
          <a:ext cx="937244" cy="62482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alpha val="3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alpha val="3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alpha val="3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Item-Item Based</a:t>
          </a:r>
        </a:p>
      </dsp:txBody>
      <dsp:txXfrm>
        <a:off x="1239485" y="2849588"/>
        <a:ext cx="900642" cy="588227"/>
      </dsp:txXfrm>
    </dsp:sp>
    <dsp:sp modelId="{C8C99E75-6466-4765-A68C-BFFA9B9AC602}">
      <dsp:nvSpPr>
        <dsp:cNvPr id="0" name=""/>
        <dsp:cNvSpPr/>
      </dsp:nvSpPr>
      <dsp:spPr>
        <a:xfrm>
          <a:off x="1994411" y="1706594"/>
          <a:ext cx="913813" cy="24993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4965"/>
              </a:lnTo>
              <a:lnTo>
                <a:pt x="913813" y="124965"/>
              </a:lnTo>
              <a:lnTo>
                <a:pt x="913813" y="249931"/>
              </a:lnTo>
            </a:path>
          </a:pathLst>
        </a:custGeom>
        <a:noFill/>
        <a:ln w="12700" cap="flat" cmpd="sng" algn="ctr">
          <a:solidFill>
            <a:schemeClr val="accent2">
              <a:tint val="7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B7AE975-E8D9-4508-B632-239F7F5C7ECE}">
      <dsp:nvSpPr>
        <dsp:cNvPr id="0" name=""/>
        <dsp:cNvSpPr/>
      </dsp:nvSpPr>
      <dsp:spPr>
        <a:xfrm>
          <a:off x="2439602" y="1956525"/>
          <a:ext cx="937244" cy="62482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alpha val="5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alpha val="5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alpha val="5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Latent Models</a:t>
          </a:r>
        </a:p>
      </dsp:txBody>
      <dsp:txXfrm>
        <a:off x="2457903" y="1974826"/>
        <a:ext cx="900642" cy="588227"/>
      </dsp:txXfrm>
    </dsp:sp>
    <dsp:sp modelId="{0941266F-C373-48AF-A1E3-B07C339F51CF}">
      <dsp:nvSpPr>
        <dsp:cNvPr id="0" name=""/>
        <dsp:cNvSpPr/>
      </dsp:nvSpPr>
      <dsp:spPr>
        <a:xfrm>
          <a:off x="2862505" y="2581355"/>
          <a:ext cx="91440" cy="24993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49931"/>
              </a:lnTo>
            </a:path>
          </a:pathLst>
        </a:custGeom>
        <a:noFill/>
        <a:ln w="127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F0872D2-9087-4987-B177-6875408A8D6C}">
      <dsp:nvSpPr>
        <dsp:cNvPr id="0" name=""/>
        <dsp:cNvSpPr/>
      </dsp:nvSpPr>
      <dsp:spPr>
        <a:xfrm>
          <a:off x="2439602" y="2831287"/>
          <a:ext cx="937244" cy="62482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alpha val="3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alpha val="3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alpha val="3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User-Item matrix</a:t>
          </a:r>
        </a:p>
      </dsp:txBody>
      <dsp:txXfrm>
        <a:off x="2457903" y="2849588"/>
        <a:ext cx="900642" cy="588227"/>
      </dsp:txXfrm>
    </dsp:sp>
    <dsp:sp modelId="{AD4625C0-86F5-4395-9A3D-F7BB0D0C2B26}">
      <dsp:nvSpPr>
        <dsp:cNvPr id="0" name=""/>
        <dsp:cNvSpPr/>
      </dsp:nvSpPr>
      <dsp:spPr>
        <a:xfrm>
          <a:off x="1994411" y="831832"/>
          <a:ext cx="1218418" cy="24993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4965"/>
              </a:lnTo>
              <a:lnTo>
                <a:pt x="1218418" y="124965"/>
              </a:lnTo>
              <a:lnTo>
                <a:pt x="1218418" y="249931"/>
              </a:lnTo>
            </a:path>
          </a:pathLst>
        </a:custGeom>
        <a:noFill/>
        <a:ln w="12700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E822B5A-6DD3-469D-ABD9-42244E87ECCF}">
      <dsp:nvSpPr>
        <dsp:cNvPr id="0" name=""/>
        <dsp:cNvSpPr/>
      </dsp:nvSpPr>
      <dsp:spPr>
        <a:xfrm>
          <a:off x="2744207" y="1081764"/>
          <a:ext cx="937244" cy="62482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alpha val="7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alpha val="7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alpha val="7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Hybrid filtering</a:t>
          </a:r>
        </a:p>
      </dsp:txBody>
      <dsp:txXfrm>
        <a:off x="2762508" y="1100065"/>
        <a:ext cx="900642" cy="588227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66D6974-0885-4F30-97CE-4BDFCE48F341}">
      <dsp:nvSpPr>
        <dsp:cNvPr id="0" name=""/>
        <dsp:cNvSpPr/>
      </dsp:nvSpPr>
      <dsp:spPr>
        <a:xfrm>
          <a:off x="1295527" y="698"/>
          <a:ext cx="1787230" cy="1191486"/>
        </a:xfrm>
        <a:prstGeom prst="roundRect">
          <a:avLst>
            <a:gd name="adj" fmla="val 10000"/>
          </a:avLst>
        </a:prstGeom>
        <a:solidFill>
          <a:schemeClr val="accent2">
            <a:alpha val="80000"/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  <a:sp3d extrusionH="28000" prstMaterial="matte"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Collaborative filtering </a:t>
          </a:r>
        </a:p>
      </dsp:txBody>
      <dsp:txXfrm>
        <a:off x="1330424" y="35595"/>
        <a:ext cx="1717436" cy="1121692"/>
      </dsp:txXfrm>
    </dsp:sp>
    <dsp:sp modelId="{4F6DD9A5-F15A-4CBF-8715-FC2B46C3AD5A}">
      <dsp:nvSpPr>
        <dsp:cNvPr id="0" name=""/>
        <dsp:cNvSpPr/>
      </dsp:nvSpPr>
      <dsp:spPr>
        <a:xfrm>
          <a:off x="1027443" y="1192185"/>
          <a:ext cx="1161699" cy="476594"/>
        </a:xfrm>
        <a:custGeom>
          <a:avLst/>
          <a:gdLst/>
          <a:ahLst/>
          <a:cxnLst/>
          <a:rect l="0" t="0" r="0" b="0"/>
          <a:pathLst>
            <a:path>
              <a:moveTo>
                <a:pt x="1161699" y="0"/>
              </a:moveTo>
              <a:lnTo>
                <a:pt x="1161699" y="238297"/>
              </a:lnTo>
              <a:lnTo>
                <a:pt x="0" y="238297"/>
              </a:lnTo>
              <a:lnTo>
                <a:pt x="0" y="476594"/>
              </a:lnTo>
            </a:path>
          </a:pathLst>
        </a:custGeom>
        <a:noFill/>
        <a:ln w="12700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22735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FAD6F03-658D-4889-BB6B-798815E5FE1C}">
      <dsp:nvSpPr>
        <dsp:cNvPr id="0" name=""/>
        <dsp:cNvSpPr/>
      </dsp:nvSpPr>
      <dsp:spPr>
        <a:xfrm>
          <a:off x="133828" y="1668779"/>
          <a:ext cx="1787230" cy="1191486"/>
        </a:xfrm>
        <a:prstGeom prst="roundRect">
          <a:avLst>
            <a:gd name="adj" fmla="val 10000"/>
          </a:avLst>
        </a:prstGeom>
        <a:solidFill>
          <a:schemeClr val="accent2">
            <a:alpha val="70000"/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  <a:sp3d extrusionH="28000" prstMaterial="matte"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Neighborhood Models </a:t>
          </a:r>
        </a:p>
      </dsp:txBody>
      <dsp:txXfrm>
        <a:off x="168725" y="1703676"/>
        <a:ext cx="1717436" cy="1121692"/>
      </dsp:txXfrm>
    </dsp:sp>
    <dsp:sp modelId="{C8C99E75-6466-4765-A68C-BFFA9B9AC602}">
      <dsp:nvSpPr>
        <dsp:cNvPr id="0" name=""/>
        <dsp:cNvSpPr/>
      </dsp:nvSpPr>
      <dsp:spPr>
        <a:xfrm>
          <a:off x="2189143" y="1192185"/>
          <a:ext cx="1161699" cy="47659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8297"/>
              </a:lnTo>
              <a:lnTo>
                <a:pt x="1161699" y="238297"/>
              </a:lnTo>
              <a:lnTo>
                <a:pt x="1161699" y="476594"/>
              </a:lnTo>
            </a:path>
          </a:pathLst>
        </a:custGeom>
        <a:noFill/>
        <a:ln w="12700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22735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B7AE975-E8D9-4508-B632-239F7F5C7ECE}">
      <dsp:nvSpPr>
        <dsp:cNvPr id="0" name=""/>
        <dsp:cNvSpPr/>
      </dsp:nvSpPr>
      <dsp:spPr>
        <a:xfrm>
          <a:off x="2457227" y="1668779"/>
          <a:ext cx="1787230" cy="1191486"/>
        </a:xfrm>
        <a:prstGeom prst="roundRect">
          <a:avLst>
            <a:gd name="adj" fmla="val 10000"/>
          </a:avLst>
        </a:prstGeom>
        <a:solidFill>
          <a:schemeClr val="accent2">
            <a:alpha val="70000"/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  <a:sp3d extrusionH="28000" prstMaterial="matte"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Latent Models</a:t>
          </a:r>
        </a:p>
      </dsp:txBody>
      <dsp:txXfrm>
        <a:off x="2492124" y="1703676"/>
        <a:ext cx="1717436" cy="112169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59B4E4-8CEC-4A4D-BFB7-5C49C554DE08}">
      <dsp:nvSpPr>
        <dsp:cNvPr id="0" name=""/>
        <dsp:cNvSpPr/>
      </dsp:nvSpPr>
      <dsp:spPr>
        <a:xfrm>
          <a:off x="0" y="170071"/>
          <a:ext cx="6430387" cy="1134000"/>
        </a:xfrm>
        <a:prstGeom prst="rect">
          <a:avLst/>
        </a:prstGeom>
        <a:solidFill>
          <a:schemeClr val="accent2">
            <a:alpha val="9000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D46415B-A601-4B93-A829-3C5C80038093}">
      <dsp:nvSpPr>
        <dsp:cNvPr id="0" name=""/>
        <dsp:cNvSpPr/>
      </dsp:nvSpPr>
      <dsp:spPr>
        <a:xfrm>
          <a:off x="306134" y="52137"/>
          <a:ext cx="6122676" cy="1328400"/>
        </a:xfrm>
        <a:prstGeom prst="roundRect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137" tIns="0" rIns="170137" bIns="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chemeClr val="accent2"/>
            </a:buClr>
            <a:buFont typeface="Wingdings" panose="05000000000000000000" pitchFamily="2" charset="2"/>
            <a:buNone/>
          </a:pPr>
          <a:r>
            <a:rPr lang="en-US" sz="2800" b="1" kern="1200" dirty="0">
              <a:solidFill>
                <a:schemeClr val="tx1"/>
              </a:solidFill>
            </a:rPr>
            <a:t>SVD                                                         Single Vector Decomposition </a:t>
          </a:r>
        </a:p>
      </dsp:txBody>
      <dsp:txXfrm>
        <a:off x="370981" y="116984"/>
        <a:ext cx="5992982" cy="1198706"/>
      </dsp:txXfrm>
    </dsp:sp>
    <dsp:sp modelId="{C7F3FCAD-49BA-46BB-A72F-43EB76FBE9B6}">
      <dsp:nvSpPr>
        <dsp:cNvPr id="0" name=""/>
        <dsp:cNvSpPr/>
      </dsp:nvSpPr>
      <dsp:spPr>
        <a:xfrm>
          <a:off x="0" y="2205068"/>
          <a:ext cx="6430387" cy="1134000"/>
        </a:xfrm>
        <a:prstGeom prst="rect">
          <a:avLst/>
        </a:prstGeom>
        <a:solidFill>
          <a:schemeClr val="accent2">
            <a:alpha val="9000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891C8C4-59C3-4676-8E0F-5E7313090AC6}">
      <dsp:nvSpPr>
        <dsp:cNvPr id="0" name=""/>
        <dsp:cNvSpPr/>
      </dsp:nvSpPr>
      <dsp:spPr>
        <a:xfrm>
          <a:off x="321519" y="2093337"/>
          <a:ext cx="4501270" cy="1328400"/>
        </a:xfrm>
        <a:prstGeom prst="roundRect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137" tIns="0" rIns="170137" bIns="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chemeClr val="accent2"/>
            </a:buClr>
            <a:buFont typeface="Wingdings" panose="05000000000000000000" pitchFamily="2" charset="2"/>
            <a:buNone/>
          </a:pPr>
          <a:r>
            <a:rPr lang="en-US" sz="2800" b="1" kern="1200" dirty="0">
              <a:solidFill>
                <a:schemeClr val="tx1"/>
              </a:solidFill>
            </a:rPr>
            <a:t>SVD ++</a:t>
          </a:r>
        </a:p>
      </dsp:txBody>
      <dsp:txXfrm>
        <a:off x="386366" y="2158184"/>
        <a:ext cx="4371576" cy="1198706"/>
      </dsp:txXfrm>
    </dsp:sp>
    <dsp:sp modelId="{CFF722AD-238F-49FF-8D47-CAD336049203}">
      <dsp:nvSpPr>
        <dsp:cNvPr id="0" name=""/>
        <dsp:cNvSpPr/>
      </dsp:nvSpPr>
      <dsp:spPr>
        <a:xfrm>
          <a:off x="0" y="4394976"/>
          <a:ext cx="6430387" cy="1134000"/>
        </a:xfrm>
        <a:prstGeom prst="rect">
          <a:avLst/>
        </a:prstGeom>
        <a:solidFill>
          <a:schemeClr val="accent2">
            <a:alpha val="9000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DAC9A83-1411-4450-B52B-224A46DC1F4C}">
      <dsp:nvSpPr>
        <dsp:cNvPr id="0" name=""/>
        <dsp:cNvSpPr/>
      </dsp:nvSpPr>
      <dsp:spPr>
        <a:xfrm>
          <a:off x="321519" y="4134537"/>
          <a:ext cx="4501270" cy="1328400"/>
        </a:xfrm>
        <a:prstGeom prst="roundRect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137" tIns="0" rIns="170137" bIns="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>
              <a:solidFill>
                <a:schemeClr val="tx1"/>
              </a:solidFill>
            </a:rPr>
            <a:t>Time SVD++</a:t>
          </a:r>
        </a:p>
      </dsp:txBody>
      <dsp:txXfrm>
        <a:off x="386366" y="4199384"/>
        <a:ext cx="4371576" cy="119870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3d9">
  <dgm:title val=""/>
  <dgm:desc val=""/>
  <dgm:catLst>
    <dgm:cat type="3D" pri="11900"/>
  </dgm:catLst>
  <dgm:scene3d>
    <a:camera prst="perspectiveRelaxed">
      <a:rot lat="19149996" lon="20104178" rev="1577324"/>
    </a:camera>
    <a:lightRig rig="soft" dir="t"/>
    <a:backdrop>
      <a:anchor x="0" y="0" z="-210000"/>
      <a:norm dx="0" dy="0" dz="914400"/>
      <a:up dx="0" dy="914400" dz="0"/>
    </a:backdrop>
  </dgm:scene3d>
  <dgm:styleLbl name="node0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>
      <a:sp3d extrusionH="28000" prstMaterial="matte"/>
    </dgm:txPr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BC10188-DC2C-458D-AB41-143A0BE9A31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9634E15-7196-43FC-B912-C4D8B4A2CE7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416927-5E9C-4E77-85FE-EE4C81C1DE39}" type="datetimeFigureOut">
              <a:rPr lang="en-US" smtClean="0"/>
              <a:t>10/13/2021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EA2570-D5B6-41CB-96C2-FFC9944668E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C31B37-7A69-4C30-9B63-29F8242FC24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89B6C8-888A-401B-9F9B-D41D36B6C3E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310006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798B7E-6604-4F74-86DB-B30627D56244}" type="datetimeFigureOut">
              <a:rPr lang="en-US" smtClean="0"/>
              <a:t>10/13/2021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F28A1F-3E69-47E5-AE93-E7F2155A242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59332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28A1F-3E69-47E5-AE93-E7F2155A242D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32621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28A1F-3E69-47E5-AE93-E7F2155A242D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88437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252274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28A1F-3E69-47E5-AE93-E7F2155A242D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34141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28A1F-3E69-47E5-AE93-E7F2155A242D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60402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28A1F-3E69-47E5-AE93-E7F2155A242D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26833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28A1F-3E69-47E5-AE93-E7F2155A242D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11096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28A1F-3E69-47E5-AE93-E7F2155A242D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39738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28A1F-3E69-47E5-AE93-E7F2155A242D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57546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28A1F-3E69-47E5-AE93-E7F2155A242D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47139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28A1F-3E69-47E5-AE93-E7F2155A242D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52066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28A1F-3E69-47E5-AE93-E7F2155A242D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229463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456DE3-4E01-4AFD-AD42-42312842ED89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538640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28A1F-3E69-47E5-AE93-E7F2155A242D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527525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28A1F-3E69-47E5-AE93-E7F2155A242D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659964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28A1F-3E69-47E5-AE93-E7F2155A242D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076756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he-IL" b="1" dirty="0"/>
          </a:p>
          <a:p>
            <a:pPr algn="r" rtl="1"/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28A1F-3E69-47E5-AE93-E7F2155A242D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69587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he-IL" b="1" dirty="0"/>
          </a:p>
          <a:p>
            <a:pPr algn="r" rtl="1"/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28A1F-3E69-47E5-AE93-E7F2155A242D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312682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28A1F-3E69-47E5-AE93-E7F2155A242D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703017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28A1F-3E69-47E5-AE93-E7F2155A242D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44823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28A1F-3E69-47E5-AE93-E7F2155A242D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95009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28A1F-3E69-47E5-AE93-E7F2155A242D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79177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28A1F-3E69-47E5-AE93-E7F2155A242D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94482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388320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28A1F-3E69-47E5-AE93-E7F2155A242D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47224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456DE3-4E01-4AFD-AD42-42312842ED89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25758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456DE3-4E01-4AFD-AD42-42312842ED89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52922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98B13-3B32-4354-B2B5-3165F2F6E6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3611" y="1676409"/>
            <a:ext cx="3923999" cy="2436592"/>
          </a:xfrm>
        </p:spPr>
        <p:txBody>
          <a:bodyPr lIns="0" tIns="0" rIns="0" bIns="0" anchor="b">
            <a:noAutofit/>
          </a:bodyPr>
          <a:lstStyle>
            <a:lvl1pPr>
              <a:lnSpc>
                <a:spcPct val="70000"/>
              </a:lnSpc>
              <a:defRPr sz="7200" spc="-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BB88CF-DF4F-4857-8602-72BCF5DDCDA1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7873612" y="4611901"/>
            <a:ext cx="3924000" cy="684000"/>
          </a:xfrm>
        </p:spPr>
        <p:txBody>
          <a:bodyPr lIns="0" tIns="0" rIns="0" bIns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7EEBB7C-1679-4665-8688-1FA973E73DC1}"/>
              </a:ext>
            </a:extLst>
          </p:cNvPr>
          <p:cNvCxnSpPr/>
          <p:nvPr userDrawn="1"/>
        </p:nvCxnSpPr>
        <p:spPr>
          <a:xfrm>
            <a:off x="7874732" y="4373775"/>
            <a:ext cx="3924000" cy="0"/>
          </a:xfrm>
          <a:prstGeom prst="line">
            <a:avLst/>
          </a:prstGeom>
          <a:ln w="63500">
            <a:gradFill>
              <a:gsLst>
                <a:gs pos="0">
                  <a:schemeClr val="accent2"/>
                </a:gs>
                <a:gs pos="100000">
                  <a:schemeClr val="accent2">
                    <a:lumMod val="50000"/>
                  </a:schemeClr>
                </a:gs>
              </a:gsLst>
              <a:lin ang="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F1E3214F-3A93-4A1C-920D-D86BE35A58FB}"/>
              </a:ext>
            </a:extLst>
          </p:cNvPr>
          <p:cNvSpPr/>
          <p:nvPr userDrawn="1"/>
        </p:nvSpPr>
        <p:spPr>
          <a:xfrm>
            <a:off x="0" y="1"/>
            <a:ext cx="7512000" cy="672147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13E97E5-C83B-444A-8C07-35D699E7C34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dirty="0"/>
              <a:t>PAGE </a:t>
            </a:r>
            <a:fld id="{4A9B5881-4007-4345-955A-79C2656F0C4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65322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1AB651-5612-4E6A-9B35-A555D082EC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1389A2-D77B-40CA-AD1E-0178AEFAD1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DCA993-CBEA-48C5-BD35-50ABDFF640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8ED8E0-95EC-469F-9B7E-562FBDFDE6C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dirty="0"/>
              <a:t>PAGE </a:t>
            </a:r>
            <a:fld id="{4A9B5881-4007-4345-955A-79C2656F0C4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63448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76F88-2A37-410D-A685-E455AF3D0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764B46-B015-44F7-8DC0-AFB8D275E4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3C8232-2077-497A-9142-B787E2B03A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AF6077C-D913-4FD0-B6E0-6D70BEFD40E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3905DBB-3AA9-4435-AC97-732293FDE7E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54C901-FCAF-4DFB-A621-6A969641CA7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dirty="0"/>
              <a:t>PAGE </a:t>
            </a:r>
            <a:fld id="{4A9B5881-4007-4345-955A-79C2656F0C4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21455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F2623-2255-4BBA-9577-B3A3FD2AE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259F0F0-5E7C-4FC9-8E90-6ADCD7A714B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dirty="0"/>
              <a:t>PAGE </a:t>
            </a:r>
            <a:fld id="{4A9B5881-4007-4345-955A-79C2656F0C4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55322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A9D3FFB-BE14-4D90-A515-10EDD1BEE6F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dirty="0"/>
              <a:t>PAGE </a:t>
            </a:r>
            <a:fld id="{4A9B5881-4007-4345-955A-79C2656F0C4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76739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451E51-BE82-4B1B-9CB6-89C26464DB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CCBF8C-3CF7-47E6-9AB0-15584178B4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07DA3C-0298-45CF-AFC3-41031C0763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C4FF87-D01E-416B-9EF8-E107C4EDDC4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dirty="0"/>
              <a:t>PAGE </a:t>
            </a:r>
            <a:fld id="{4A9B5881-4007-4345-955A-79C2656F0C4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5334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98B13-3B32-4354-B2B5-3165F2F6E6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3611" y="1676409"/>
            <a:ext cx="3923999" cy="2436592"/>
          </a:xfrm>
        </p:spPr>
        <p:txBody>
          <a:bodyPr lIns="0" tIns="0" rIns="0" bIns="0" anchor="b">
            <a:noAutofit/>
          </a:bodyPr>
          <a:lstStyle>
            <a:lvl1pPr>
              <a:lnSpc>
                <a:spcPct val="70000"/>
              </a:lnSpc>
              <a:defRPr sz="7200" spc="-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BB88CF-DF4F-4857-8602-72BCF5DDCDA1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7873612" y="4611901"/>
            <a:ext cx="3924000" cy="684000"/>
          </a:xfrm>
        </p:spPr>
        <p:txBody>
          <a:bodyPr lIns="0" tIns="0" rIns="0" bIns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7EEBB7C-1679-4665-8688-1FA973E73DC1}"/>
              </a:ext>
            </a:extLst>
          </p:cNvPr>
          <p:cNvCxnSpPr/>
          <p:nvPr userDrawn="1"/>
        </p:nvCxnSpPr>
        <p:spPr>
          <a:xfrm>
            <a:off x="7874732" y="4373775"/>
            <a:ext cx="3924000" cy="0"/>
          </a:xfrm>
          <a:prstGeom prst="line">
            <a:avLst/>
          </a:prstGeom>
          <a:ln w="63500">
            <a:gradFill>
              <a:gsLst>
                <a:gs pos="0">
                  <a:schemeClr val="accent2"/>
                </a:gs>
                <a:gs pos="100000">
                  <a:schemeClr val="accent2">
                    <a:lumMod val="50000"/>
                  </a:schemeClr>
                </a:gs>
              </a:gsLst>
              <a:lin ang="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F1E3214F-3A93-4A1C-920D-D86BE35A58FB}"/>
              </a:ext>
            </a:extLst>
          </p:cNvPr>
          <p:cNvSpPr/>
          <p:nvPr userDrawn="1"/>
        </p:nvSpPr>
        <p:spPr>
          <a:xfrm>
            <a:off x="0" y="1"/>
            <a:ext cx="7512000" cy="672147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13E97E5-C83B-444A-8C07-35D699E7C34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dirty="0"/>
              <a:t>PAGE </a:t>
            </a:r>
            <a:fld id="{4A9B5881-4007-4345-955A-79C2656F0C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2641ECAC-0557-4843-8433-067E4414E2F5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-1" y="0"/>
            <a:ext cx="7512001" cy="6727855"/>
          </a:xfrm>
          <a:solidFill>
            <a:schemeClr val="tx1">
              <a:lumMod val="85000"/>
              <a:lumOff val="1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00" i="1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Insert Your Picture Here</a:t>
            </a:r>
          </a:p>
        </p:txBody>
      </p:sp>
    </p:spTree>
    <p:extLst>
      <p:ext uri="{BB962C8B-B14F-4D97-AF65-F5344CB8AC3E}">
        <p14:creationId xmlns:p14="http://schemas.microsoft.com/office/powerpoint/2010/main" val="33943833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1AD08-4E28-4191-9B62-EAD61608E5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11076"/>
            <a:ext cx="6273800" cy="833663"/>
          </a:xfrm>
          <a:solidFill>
            <a:schemeClr val="accent2">
              <a:lumMod val="50000"/>
            </a:schemeClr>
          </a:solidFill>
        </p:spPr>
        <p:txBody>
          <a:bodyPr tIns="108000" bIns="108000">
            <a:spAutoFit/>
          </a:bodyPr>
          <a:lstStyle>
            <a:lvl1pPr>
              <a:lnSpc>
                <a:spcPct val="100000"/>
              </a:lnSpc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BF853D-76DB-46F3-AF6C-1E77C8E06A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273800" cy="435133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60D61A-B9FD-4DFF-AC42-4069DAFE238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dirty="0"/>
              <a:t>PAGE </a:t>
            </a:r>
            <a:fld id="{4A9B5881-4007-4345-955A-79C2656F0C4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92366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Wide"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1AD08-4E28-4191-9B62-EAD61608E5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11077"/>
            <a:ext cx="6273800" cy="833663"/>
          </a:xfrm>
          <a:solidFill>
            <a:schemeClr val="accent2">
              <a:lumMod val="50000"/>
            </a:schemeClr>
          </a:solidFill>
        </p:spPr>
        <p:txBody>
          <a:bodyPr vert="horz" lIns="91440" tIns="108000" rIns="91440" bIns="108000" rtlCol="0" anchor="ctr">
            <a:spAutoFit/>
          </a:bodyPr>
          <a:lstStyle>
            <a:lvl1pPr>
              <a:defRPr lang="en-US" sz="400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BF853D-76DB-46F3-AF6C-1E77C8E06A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60D61A-B9FD-4DFF-AC42-4069DAFE238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dirty="0"/>
              <a:t>PAGE </a:t>
            </a:r>
            <a:fld id="{4A9B5881-4007-4345-955A-79C2656F0C4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45710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6D3C5ED2-B01D-4104-B193-BC78D76A4646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0" y="0"/>
            <a:ext cx="6305550" cy="6721475"/>
          </a:xfrm>
          <a:noFill/>
        </p:spPr>
        <p:txBody>
          <a:bodyPr anchor="ctr">
            <a:normAutofit/>
          </a:bodyPr>
          <a:lstStyle>
            <a:lvl1pPr marL="0" indent="0" algn="ctr">
              <a:buNone/>
              <a:defRPr sz="1400" i="1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Insert Your Picture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91AD08-4E28-4191-9B62-EAD61608E5C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57974" y="611077"/>
            <a:ext cx="4695825" cy="833663"/>
          </a:xfrm>
          <a:solidFill>
            <a:schemeClr val="accent2">
              <a:lumMod val="50000"/>
            </a:schemeClr>
          </a:solidFill>
        </p:spPr>
        <p:txBody>
          <a:bodyPr wrap="square" tIns="108000" bIns="108000">
            <a:spAutoFit/>
          </a:bodyPr>
          <a:lstStyle>
            <a:lvl1pPr>
              <a:lnSpc>
                <a:spcPct val="100000"/>
              </a:lnSpc>
              <a:defRPr sz="4000"/>
            </a:lvl1pPr>
          </a:lstStyle>
          <a:p>
            <a:r>
              <a:rPr lang="en-US" dirty="0"/>
              <a:t>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BF853D-76DB-46F3-AF6C-1E77C8E06A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7974" y="1825625"/>
            <a:ext cx="4695826" cy="435133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60D61A-B9FD-4DFF-AC42-4069DAFE238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353800" y="6361475"/>
            <a:ext cx="838200" cy="360000"/>
          </a:xfrm>
        </p:spPr>
        <p:txBody>
          <a:bodyPr/>
          <a:lstStyle/>
          <a:p>
            <a:r>
              <a:rPr lang="en-US" dirty="0"/>
              <a:t>PAGE </a:t>
            </a:r>
            <a:fld id="{4A9B5881-4007-4345-955A-79C2656F0C4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79040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- Horizontal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1AD08-4E28-4191-9B62-EAD61608E5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4305300" cy="6721472"/>
          </a:xfrm>
          <a:gradFill>
            <a:gsLst>
              <a:gs pos="1000">
                <a:schemeClr val="tx1">
                  <a:lumMod val="85000"/>
                  <a:lumOff val="15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12600000" scaled="0"/>
          </a:gradFill>
        </p:spPr>
        <p:txBody>
          <a:bodyPr vert="horz" lIns="396000" tIns="0" rIns="396000" bIns="0" rtlCol="0" anchor="ctr">
            <a:noAutofit/>
          </a:bodyPr>
          <a:lstStyle>
            <a:lvl1pPr algn="r">
              <a:lnSpc>
                <a:spcPct val="70000"/>
              </a:lnSpc>
              <a:defRPr lang="en-US" sz="5200" b="0" spc="-150" dirty="0"/>
            </a:lvl1pPr>
          </a:lstStyle>
          <a:p>
            <a:pPr lvl="0" algn="r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BF853D-76DB-46F3-AF6C-1E77C8E06A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05350" y="365124"/>
            <a:ext cx="6648448" cy="5984875"/>
          </a:xfrm>
        </p:spPr>
        <p:txBody>
          <a:bodyPr lIns="108000" tIns="108000" rIns="108000" bIns="108000"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7746CAFB-2B99-470B-B55B-9BF378E3A04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dirty="0"/>
              <a:t>PAGE </a:t>
            </a:r>
            <a:fld id="{4A9B5881-4007-4345-955A-79C2656F0C4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04963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Horizontal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65237DA4-112F-40B2-8C8C-EB23506D9C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2000" y="0"/>
            <a:ext cx="4680000" cy="6721473"/>
          </a:xfrm>
          <a:gradFill>
            <a:gsLst>
              <a:gs pos="1000">
                <a:schemeClr val="tx1">
                  <a:lumMod val="85000"/>
                  <a:lumOff val="15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12600000" scaled="0"/>
          </a:gradFill>
        </p:spPr>
        <p:txBody>
          <a:bodyPr lIns="396000" rIns="396000">
            <a:normAutofit/>
          </a:bodyPr>
          <a:lstStyle>
            <a:lvl1pPr>
              <a:lnSpc>
                <a:spcPct val="70000"/>
              </a:lnSpc>
              <a:defRPr sz="5200" spc="-1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BF853D-76DB-46F3-AF6C-1E77C8E06A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5124"/>
            <a:ext cx="6156323" cy="5984875"/>
          </a:xfrm>
        </p:spPr>
        <p:txBody>
          <a:bodyPr lIns="108000" tIns="108000" rIns="108000" bIns="108000"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7746CAFB-2B99-470B-B55B-9BF378E3A04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PAGE </a:t>
            </a:r>
            <a:fld id="{4A9B5881-4007-4345-955A-79C2656F0C4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4986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Horizontal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60D61A-B9FD-4DFF-AC42-4069DAFE238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dirty="0"/>
              <a:t>PAGE </a:t>
            </a:r>
            <a:fld id="{4A9B5881-4007-4345-955A-79C2656F0C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68E6EF2-4B2F-4D0D-9505-CE92872972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05350" y="611076"/>
            <a:ext cx="6648448" cy="5738923"/>
          </a:xfrm>
        </p:spPr>
        <p:txBody>
          <a:bodyPr lIns="108000" tIns="108000" rIns="108000" bIns="10800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91A21B9-BA54-413B-940E-027C32E4D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11076"/>
            <a:ext cx="3440502" cy="2064769"/>
          </a:xfrm>
          <a:solidFill>
            <a:schemeClr val="accent2">
              <a:lumMod val="50000"/>
            </a:schemeClr>
          </a:solidFill>
        </p:spPr>
        <p:txBody>
          <a:bodyPr wrap="square" tIns="108000" bIns="108000" anchor="t">
            <a:spAutoFit/>
          </a:bodyPr>
          <a:lstStyle>
            <a:lvl1pPr>
              <a:lnSpc>
                <a:spcPct val="10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00512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22BDA7-8BE9-42D5-ACF1-0F51423A2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CEF73F-3CCA-4312-8E9C-2B4629DA1F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3BF716-502C-4821-A3A0-19C2C508EED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dirty="0"/>
              <a:t>PAGE </a:t>
            </a:r>
            <a:fld id="{4A9B5881-4007-4345-955A-79C2656F0C4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59831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48E4AFE-E166-4B84-B0C8-9205038D8033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617517-B672-49BA-AC6E-AB66D0639A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C92C27-7843-4B22-9200-B7304E6AE4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59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DB4F10-F75B-41A8-B994-BFF68949E5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6361475"/>
            <a:ext cx="838200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PAGE </a:t>
            </a:r>
            <a:fld id="{4A9B5881-4007-4345-955A-79C2656F0C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12D21E2-8DEB-4F43-A26E-B8DA900A9230}"/>
              </a:ext>
            </a:extLst>
          </p:cNvPr>
          <p:cNvSpPr/>
          <p:nvPr userDrawn="1"/>
        </p:nvSpPr>
        <p:spPr>
          <a:xfrm>
            <a:off x="0" y="6721475"/>
            <a:ext cx="12192000" cy="136525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tx1">
                  <a:lumMod val="75000"/>
                  <a:lumOff val="2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5CD3143-7FD1-40EA-AA4A-47C72380AEC2}"/>
              </a:ext>
            </a:extLst>
          </p:cNvPr>
          <p:cNvSpPr/>
          <p:nvPr userDrawn="1"/>
        </p:nvSpPr>
        <p:spPr>
          <a:xfrm>
            <a:off x="11353798" y="6721474"/>
            <a:ext cx="838201" cy="1365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39201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59" r:id="rId2"/>
    <p:sldLayoutId id="2147483660" r:id="rId3"/>
    <p:sldLayoutId id="2147483665" r:id="rId4"/>
    <p:sldLayoutId id="2147483666" r:id="rId5"/>
    <p:sldLayoutId id="2147483650" r:id="rId6"/>
    <p:sldLayoutId id="2147483663" r:id="rId7"/>
    <p:sldLayoutId id="2147483664" r:id="rId8"/>
    <p:sldLayoutId id="2147483651" r:id="rId9"/>
    <p:sldLayoutId id="2147483652" r:id="rId10"/>
    <p:sldLayoutId id="2147483653" r:id="rId11"/>
    <p:sldLayoutId id="2147483654" r:id="rId12"/>
    <p:sldLayoutId id="2147483655" r:id="rId13"/>
    <p:sldLayoutId id="2147483656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2"/>
        </a:buClr>
        <a:buFont typeface="Wingdings" panose="05000000000000000000" pitchFamily="2" charset="2"/>
        <a:buChar char="§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1.png"/><Relationship Id="rId4" Type="http://schemas.openxmlformats.org/officeDocument/2006/relationships/image" Target="../media/image30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7" Type="http://schemas.openxmlformats.org/officeDocument/2006/relationships/image" Target="../media/image32.png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40.png"/><Relationship Id="rId4" Type="http://schemas.openxmlformats.org/officeDocument/2006/relationships/image" Target="../media/image3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6.svg"/><Relationship Id="rId5" Type="http://schemas.openxmlformats.org/officeDocument/2006/relationships/image" Target="../media/image45.png"/><Relationship Id="rId4" Type="http://schemas.openxmlformats.org/officeDocument/2006/relationships/image" Target="../media/image44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0.png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10C5037-DA4A-44E2-A9FB-84B1498768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8901" y="360728"/>
            <a:ext cx="3923999" cy="3951214"/>
          </a:xfrm>
        </p:spPr>
        <p:txBody>
          <a:bodyPr/>
          <a:lstStyle/>
          <a:p>
            <a:r>
              <a:rPr lang="en-US" sz="7200" b="1" dirty="0"/>
              <a:t>NLP Project</a:t>
            </a:r>
            <a:br>
              <a:rPr lang="en-US" sz="7200" b="1" dirty="0"/>
            </a:br>
            <a:r>
              <a:rPr lang="en-US" sz="4800" b="1" i="0" u="none" strike="noStrike" dirty="0">
                <a:solidFill>
                  <a:srgbClr val="00B0F0"/>
                </a:solidFill>
              </a:rPr>
              <a:t>Matrix Factorization </a:t>
            </a:r>
            <a:r>
              <a:rPr lang="en-US" sz="4800" b="1" dirty="0">
                <a:solidFill>
                  <a:srgbClr val="00B0F0"/>
                </a:solidFill>
              </a:rPr>
              <a:t>T</a:t>
            </a:r>
            <a:r>
              <a:rPr lang="en-US" sz="4800" b="1" i="0" u="none" strike="noStrike" dirty="0">
                <a:solidFill>
                  <a:srgbClr val="00B0F0"/>
                </a:solidFill>
              </a:rPr>
              <a:t>echniques for Recommender Systems</a:t>
            </a:r>
            <a:r>
              <a:rPr lang="en-US" sz="4800" b="1" dirty="0">
                <a:solidFill>
                  <a:srgbClr val="00B0F0"/>
                </a:solidFill>
              </a:rPr>
              <a:t> </a:t>
            </a:r>
            <a:endParaRPr lang="en-US" sz="480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397C2DB-90F2-4971-AC44-7CDDF5A3B55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</a:pPr>
            <a:r>
              <a:rPr lang="en-US" b="1" dirty="0"/>
              <a:t>By: </a:t>
            </a:r>
            <a:r>
              <a:rPr lang="en-US" b="1" dirty="0" err="1"/>
              <a:t>Rwad</a:t>
            </a:r>
            <a:r>
              <a:rPr lang="en-US" b="1" dirty="0"/>
              <a:t> Khatib, Michael Gudovsky, </a:t>
            </a:r>
            <a:r>
              <a:rPr lang="en-US" b="1" dirty="0" err="1"/>
              <a:t>Erez</a:t>
            </a:r>
            <a:r>
              <a:rPr lang="en-US" b="1" dirty="0"/>
              <a:t> </a:t>
            </a:r>
            <a:r>
              <a:rPr lang="en-US" b="1" dirty="0" err="1"/>
              <a:t>Mahalu</a:t>
            </a:r>
            <a:r>
              <a:rPr lang="en-US" b="1" dirty="0"/>
              <a:t>, Andrey </a:t>
            </a:r>
            <a:r>
              <a:rPr lang="en-US" b="1" dirty="0" err="1"/>
              <a:t>Dodon</a:t>
            </a:r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26F5C050-EB87-421A-8A5C-E6CB3010269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dirty="0"/>
              <a:t>PAGE </a:t>
            </a:r>
            <a:fld id="{4A9B5881-4007-4345-955A-79C2656F0C49}" type="slidenum">
              <a:rPr lang="en-US" smtClean="0"/>
              <a:pPr/>
              <a:t>1</a:t>
            </a:fld>
            <a:endParaRPr lang="en-US" dirty="0"/>
          </a:p>
        </p:txBody>
      </p:sp>
      <p:pic>
        <p:nvPicPr>
          <p:cNvPr id="17" name="Picture 16" descr="A picture containing text&#10;&#10;Description automatically generated">
            <a:extLst>
              <a:ext uri="{FF2B5EF4-FFF2-40B4-BE49-F238E27FC236}">
                <a16:creationId xmlns:a16="http://schemas.microsoft.com/office/drawing/2014/main" id="{1D65F8B9-3E0D-4C8C-A254-E641BE1896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1"/>
            <a:ext cx="7506788" cy="672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2502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59619-61A1-42E4-8AAE-87E5CBA7E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Collaborative Filtering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5640E9-8DBB-4313-9054-BFDC1C4BF1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37806"/>
            <a:ext cx="4961709" cy="3838062"/>
          </a:xfrm>
        </p:spPr>
        <p:txBody>
          <a:bodyPr>
            <a:normAutofit lnSpcReduction="10000"/>
          </a:bodyPr>
          <a:lstStyle/>
          <a:p>
            <a:r>
              <a:rPr lang="en-US" sz="2400" dirty="0">
                <a:latin typeface="XtspjmTimes-Roman"/>
              </a:rPr>
              <a:t>CF systems need to relate two fundamentally different entities: </a:t>
            </a:r>
          </a:p>
          <a:p>
            <a:pPr marL="0" indent="0">
              <a:buNone/>
            </a:pPr>
            <a:r>
              <a:rPr lang="en-US" sz="2400" dirty="0">
                <a:latin typeface="XtspjmTimes-Roman"/>
              </a:rPr>
              <a:t>      </a:t>
            </a:r>
            <a:r>
              <a:rPr lang="en-US" sz="2400" b="1" dirty="0">
                <a:latin typeface="XtspjmTimes-Roman"/>
              </a:rPr>
              <a:t>Items &amp; Users</a:t>
            </a:r>
          </a:p>
          <a:p>
            <a:endParaRPr lang="en-US" sz="2400" dirty="0">
              <a:latin typeface="XtspjmTimes-Roman"/>
            </a:endParaRPr>
          </a:p>
          <a:p>
            <a:endParaRPr lang="en-US" sz="2400" dirty="0">
              <a:latin typeface="XtspjmTimes-Roman"/>
            </a:endParaRPr>
          </a:p>
          <a:p>
            <a:r>
              <a:rPr lang="en-US" sz="2400" dirty="0">
                <a:latin typeface="XtspjmTimes-Roman"/>
              </a:rPr>
              <a:t>Outcome: User specific recommendations of items based on patterns of rating or usage without need for </a:t>
            </a:r>
            <a:r>
              <a:rPr lang="en-US" sz="2400" u="sng" dirty="0">
                <a:latin typeface="XtspjmTimes-Roman"/>
              </a:rPr>
              <a:t>exogenous</a:t>
            </a:r>
            <a:r>
              <a:rPr lang="en-US" sz="2400" dirty="0">
                <a:latin typeface="XtspjmTimes-Roman"/>
              </a:rPr>
              <a:t> information about either items or users</a:t>
            </a:r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AA635CC1-2BF5-4B04-B05C-19E179F5301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68299367"/>
              </p:ext>
            </p:extLst>
          </p:nvPr>
        </p:nvGraphicFramePr>
        <p:xfrm>
          <a:off x="6047509" y="3179617"/>
          <a:ext cx="4378286" cy="28609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E55164B9-22E8-4688-8464-BDB026E9F734}"/>
              </a:ext>
            </a:extLst>
          </p:cNvPr>
          <p:cNvSpPr txBox="1"/>
          <p:nvPr/>
        </p:nvSpPr>
        <p:spPr>
          <a:xfrm>
            <a:off x="6463147" y="2632364"/>
            <a:ext cx="3643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B0F0"/>
                </a:solidFill>
              </a:rPr>
              <a:t>2 </a:t>
            </a:r>
            <a:r>
              <a:rPr lang="en-US" sz="2400" b="1" dirty="0">
                <a:solidFill>
                  <a:srgbClr val="00B0F0"/>
                </a:solidFill>
                <a:latin typeface="XtspjmTimes-Roman"/>
              </a:rPr>
              <a:t>main techniques of CF:</a:t>
            </a:r>
            <a:endParaRPr lang="en-US" sz="2400" b="1" dirty="0">
              <a:solidFill>
                <a:srgbClr val="00B0F0"/>
              </a:solidFill>
            </a:endParaRP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0EB61756-5E9F-4ABB-9EC6-627E97B116F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353800" y="6361475"/>
            <a:ext cx="838200" cy="360000"/>
          </a:xfrm>
        </p:spPr>
        <p:txBody>
          <a:bodyPr/>
          <a:lstStyle/>
          <a:p>
            <a:r>
              <a:rPr lang="en-US" dirty="0"/>
              <a:t>PAGE </a:t>
            </a:r>
            <a:fld id="{4A9B5881-4007-4345-955A-79C2656F0C49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7872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F83E59-DB6F-4E31-BB28-1BA5348C4D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</p:spPr>
        <p:txBody>
          <a:bodyPr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4100" dirty="0"/>
              <a:t>Collaborative Filtering</a:t>
            </a:r>
            <a:br>
              <a:rPr lang="en-US" sz="4100" dirty="0"/>
            </a:br>
            <a:r>
              <a:rPr lang="en-US" sz="4100" b="1" dirty="0">
                <a:solidFill>
                  <a:srgbClr val="00B0F0"/>
                </a:solidFill>
              </a:rPr>
              <a:t>Neighborhood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F66EC5-A52D-40D2-93BC-EE3E98A4BE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2446" y="2556932"/>
            <a:ext cx="6489822" cy="3318936"/>
          </a:xfrm>
        </p:spPr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400" dirty="0"/>
              <a:t>This model relays on the similarity of user-user / item-item </a:t>
            </a:r>
          </a:p>
          <a:p>
            <a:pPr lvl="1"/>
            <a:r>
              <a:rPr lang="en-US" dirty="0"/>
              <a:t>user-user methods estimate unknown ratings based on recorded rating of likeminded users</a:t>
            </a:r>
          </a:p>
          <a:p>
            <a:pPr lvl="1"/>
            <a:r>
              <a:rPr lang="en-US" dirty="0"/>
              <a:t>Item-item methods estimate rating using known ratings made by the same user on similar items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/>
              <a:t>Can provide immediate recommendations based on newly entered user feedback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/>
              <a:t>Interpretability, provide intuitive explanation of recommendations</a:t>
            </a:r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257D98DD-7771-4818-97AE-2CF0836F1C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2268" y="2677886"/>
            <a:ext cx="3916680" cy="3197982"/>
          </a:xfrm>
          <a:prstGeom prst="rect">
            <a:avLst/>
          </a:prstGeom>
        </p:spPr>
      </p:pic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E526D408-416B-41A3-9F12-39CFFA54355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353800" y="6361475"/>
            <a:ext cx="838200" cy="360000"/>
          </a:xfrm>
        </p:spPr>
        <p:txBody>
          <a:bodyPr/>
          <a:lstStyle/>
          <a:p>
            <a:r>
              <a:rPr lang="en-US" dirty="0"/>
              <a:t>PAGE </a:t>
            </a:r>
            <a:fld id="{4A9B5881-4007-4345-955A-79C2656F0C49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7321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D7A7D9A-A9B8-4F0D-A2CD-281B9EE36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419230"/>
            <a:ext cx="11887200" cy="890958"/>
          </a:xfrm>
        </p:spPr>
        <p:txBody>
          <a:bodyPr>
            <a:noAutofit/>
          </a:bodyPr>
          <a:lstStyle/>
          <a:p>
            <a:r>
              <a:rPr lang="en-US" sz="4800" b="1" dirty="0">
                <a:solidFill>
                  <a:srgbClr val="0070C0"/>
                </a:solidFill>
              </a:rPr>
              <a:t>Reminder – Single Value Decomposition (SVD)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1403558-A1BC-439B-B486-387B836552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8884" y="1708418"/>
            <a:ext cx="6913814" cy="3938633"/>
          </a:xfrm>
        </p:spPr>
        <p:txBody>
          <a:bodyPr/>
          <a:lstStyle/>
          <a:p>
            <a:pPr marL="228600" indent="-228600">
              <a:buClrTx/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prstClr val="white"/>
                </a:solidFill>
                <a:latin typeface="Century Gothic" panose="020B0502020202020204"/>
                <a:cs typeface="Arial" panose="020B0604020202020204" pitchFamily="34" charset="0"/>
              </a:rPr>
              <a:t>Mapping User/Movies interaction data to low-dimensional representation</a:t>
            </a:r>
          </a:p>
          <a:p>
            <a:pPr marL="228600" indent="-228600">
              <a:buClrTx/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prstClr val="white"/>
                </a:solidFill>
                <a:latin typeface="Century Gothic" panose="020B0502020202020204"/>
                <a:cs typeface="Arial" panose="020B0604020202020204" pitchFamily="34" charset="0"/>
              </a:rPr>
              <a:t>Latent Semantic embedding: We use SVD in order to Discover hidden concepts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5EA1AE-17CA-4417-818A-FA6D1E6251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dirty="0"/>
              <a:t>PAGE </a:t>
            </a:r>
            <a:fld id="{4A9B5881-4007-4345-955A-79C2656F0C49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497BF0D-06BF-4FFA-BD6D-503D455F4F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7817" y="1708418"/>
            <a:ext cx="4815840" cy="4074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3579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D7A7D9A-A9B8-4F0D-A2CD-281B9EE36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237191"/>
            <a:ext cx="11887200" cy="890958"/>
          </a:xfrm>
        </p:spPr>
        <p:txBody>
          <a:bodyPr>
            <a:noAutofit/>
          </a:bodyPr>
          <a:lstStyle/>
          <a:p>
            <a:r>
              <a:rPr lang="en-US" sz="4800" b="1" dirty="0">
                <a:solidFill>
                  <a:srgbClr val="0070C0"/>
                </a:solidFill>
              </a:rPr>
              <a:t>Reminder – Single Value Decomposition (SVD)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1403558-A1BC-439B-B486-387B836552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8884" y="1708418"/>
            <a:ext cx="11780716" cy="4831719"/>
          </a:xfrm>
        </p:spPr>
        <p:txBody>
          <a:bodyPr>
            <a:normAutofit/>
          </a:bodyPr>
          <a:lstStyle/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he-IL" dirty="0">
                <a:solidFill>
                  <a:prstClr val="white"/>
                </a:solidFill>
                <a:latin typeface="Century Gothic" panose="020B0502020202020204"/>
                <a:cs typeface="Arial" panose="020B0604020202020204" pitchFamily="34" charset="0"/>
              </a:rPr>
              <a:t>Compute item similarity based on the </a:t>
            </a:r>
            <a:r>
              <a:rPr kumimoji="0" lang="en-US" altLang="he-IL" sz="2400" b="1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Century Gothic" panose="020B0502020202020204"/>
                <a:ea typeface="+mn-ea"/>
                <a:cs typeface="Arial" panose="020B0604020202020204" pitchFamily="34" charset="0"/>
              </a:rPr>
              <a:t>inner product</a:t>
            </a:r>
            <a:r>
              <a:rPr kumimoji="0" lang="en-US" altLang="he-IL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Arial" panose="020B0604020202020204" pitchFamily="34" charset="0"/>
              </a:rPr>
              <a:t> in this </a:t>
            </a:r>
            <a:r>
              <a:rPr kumimoji="0" lang="en-US" altLang="he-IL" sz="2400" b="1" i="0" u="none" strike="noStrike" kern="120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Century Gothic" panose="020B0502020202020204"/>
                <a:ea typeface="+mn-ea"/>
                <a:cs typeface="Arial" panose="020B0604020202020204" pitchFamily="34" charset="0"/>
              </a:rPr>
              <a:t>latent semantic space</a:t>
            </a:r>
          </a:p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altLang="he-IL" sz="2400" b="1" i="0" u="none" strike="noStrike" kern="1200" cap="none" spc="0" normalizeH="0" baseline="0" noProof="0" dirty="0">
              <a:ln>
                <a:noFill/>
              </a:ln>
              <a:solidFill>
                <a:srgbClr val="0033CC"/>
              </a:solidFill>
              <a:effectLst/>
              <a:uLnTx/>
              <a:uFillTx/>
              <a:latin typeface="Century Gothic" panose="020B0502020202020204"/>
              <a:ea typeface="+mn-ea"/>
              <a:cs typeface="Arial" panose="020B0604020202020204" pitchFamily="34" charset="0"/>
            </a:endParaRPr>
          </a:p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altLang="he-IL" sz="2400" b="1" i="0" u="none" strike="noStrike" kern="1200" cap="none" spc="0" normalizeH="0" baseline="0" noProof="0" dirty="0">
              <a:ln>
                <a:noFill/>
              </a:ln>
              <a:solidFill>
                <a:srgbClr val="0033CC"/>
              </a:solidFill>
              <a:effectLst/>
              <a:uLnTx/>
              <a:uFillTx/>
              <a:latin typeface="Century Gothic" panose="020B0502020202020204"/>
              <a:ea typeface="+mn-ea"/>
              <a:cs typeface="Arial" panose="020B0604020202020204" pitchFamily="34" charset="0"/>
            </a:endParaRPr>
          </a:p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he-IL" sz="2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Arial" panose="020B0604020202020204" pitchFamily="34" charset="0"/>
              </a:rPr>
              <a:t>Two sets of similar user features </a:t>
            </a:r>
          </a:p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he-IL" sz="2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Arial" panose="020B0604020202020204" pitchFamily="34" charset="0"/>
              </a:rPr>
              <a:t>imply</a:t>
            </a:r>
            <a:r>
              <a:rPr lang="en-US" altLang="he-IL" i="1" dirty="0">
                <a:solidFill>
                  <a:prstClr val="white"/>
                </a:solidFill>
                <a:latin typeface="Century Gothic" panose="020B0502020202020204"/>
                <a:cs typeface="Arial" panose="020B0604020202020204" pitchFamily="34" charset="0"/>
              </a:rPr>
              <a:t> </a:t>
            </a:r>
            <a:r>
              <a:rPr kumimoji="0" lang="en-US" altLang="he-IL" sz="2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Arial" panose="020B0604020202020204" pitchFamily="34" charset="0"/>
              </a:rPr>
              <a:t>two similar minded users</a:t>
            </a:r>
            <a:endParaRPr kumimoji="0" lang="en-US" altLang="he-IL" sz="2400" b="1" i="1" u="none" strike="noStrike" kern="1200" cap="none" spc="0" normalizeH="0" baseline="0" noProof="0" dirty="0">
              <a:ln>
                <a:noFill/>
              </a:ln>
              <a:solidFill>
                <a:srgbClr val="0033CC"/>
              </a:solidFill>
              <a:effectLst/>
              <a:uLnTx/>
              <a:uFillTx/>
              <a:latin typeface="Century Gothic" panose="020B0502020202020204"/>
              <a:ea typeface="+mn-ea"/>
              <a:cs typeface="Arial" panose="020B0604020202020204" pitchFamily="34" charset="0"/>
            </a:endParaRPr>
          </a:p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5EA1AE-17CA-4417-818A-FA6D1E6251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dirty="0"/>
              <a:t>PAGE </a:t>
            </a:r>
            <a:fld id="{4A9B5881-4007-4345-955A-79C2656F0C49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F819477F-B4A2-4A75-AEE8-B501F0362C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163"/>
          <a:stretch/>
        </p:blipFill>
        <p:spPr>
          <a:xfrm>
            <a:off x="5105788" y="2299064"/>
            <a:ext cx="6174376" cy="4241073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728CAFC6-23B7-4902-9042-3937D1A6654F}"/>
              </a:ext>
            </a:extLst>
          </p:cNvPr>
          <p:cNvSpPr/>
          <p:nvPr/>
        </p:nvSpPr>
        <p:spPr>
          <a:xfrm>
            <a:off x="5105788" y="2536574"/>
            <a:ext cx="1697098" cy="9210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6767B628-5712-4272-ABC6-5D4A93DF654A}"/>
              </a:ext>
            </a:extLst>
          </p:cNvPr>
          <p:cNvSpPr/>
          <p:nvPr/>
        </p:nvSpPr>
        <p:spPr>
          <a:xfrm>
            <a:off x="7554991" y="4502068"/>
            <a:ext cx="2965030" cy="19218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EEB55A97-19F6-4C17-8AEB-CBFB05E68A4B}"/>
              </a:ext>
            </a:extLst>
          </p:cNvPr>
          <p:cNvSpPr/>
          <p:nvPr/>
        </p:nvSpPr>
        <p:spPr>
          <a:xfrm>
            <a:off x="8989502" y="2962401"/>
            <a:ext cx="1493129" cy="1559924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53C8E3F8-A2F9-4165-80BD-484AD335732D}"/>
              </a:ext>
            </a:extLst>
          </p:cNvPr>
          <p:cNvSpPr/>
          <p:nvPr/>
        </p:nvSpPr>
        <p:spPr>
          <a:xfrm>
            <a:off x="5924897" y="4604497"/>
            <a:ext cx="1493129" cy="1217534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091F788-7877-4482-A49F-2C2CB840C3A8}"/>
              </a:ext>
            </a:extLst>
          </p:cNvPr>
          <p:cNvSpPr txBox="1"/>
          <p:nvPr/>
        </p:nvSpPr>
        <p:spPr>
          <a:xfrm>
            <a:off x="5308646" y="2703385"/>
            <a:ext cx="1887368" cy="1323439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ln>
                  <a:solidFill>
                    <a:srgbClr val="0070C0"/>
                  </a:solidFill>
                </a:ln>
              </a:rPr>
              <a:t>e.g., two users with different user features values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F2A4B0D-6D1D-4F26-B83D-D4BD36D1E1C5}"/>
              </a:ext>
            </a:extLst>
          </p:cNvPr>
          <p:cNvSpPr txBox="1"/>
          <p:nvPr/>
        </p:nvSpPr>
        <p:spPr>
          <a:xfrm>
            <a:off x="8520619" y="5181222"/>
            <a:ext cx="2665583" cy="70788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e.g., two movies with similar features values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3F68B3DD-BEDF-4F1F-9264-FF0A5591A4FC}"/>
              </a:ext>
            </a:extLst>
          </p:cNvPr>
          <p:cNvCxnSpPr>
            <a:cxnSpLocks/>
            <a:stCxn id="44" idx="4"/>
            <a:endCxn id="47" idx="0"/>
          </p:cNvCxnSpPr>
          <p:nvPr/>
        </p:nvCxnSpPr>
        <p:spPr>
          <a:xfrm>
            <a:off x="9736067" y="4522325"/>
            <a:ext cx="117344" cy="65889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D03D8224-87A7-46A2-982E-98295E616D21}"/>
              </a:ext>
            </a:extLst>
          </p:cNvPr>
          <p:cNvCxnSpPr>
            <a:cxnSpLocks/>
            <a:endCxn id="46" idx="2"/>
          </p:cNvCxnSpPr>
          <p:nvPr/>
        </p:nvCxnSpPr>
        <p:spPr>
          <a:xfrm flipH="1" flipV="1">
            <a:off x="6252330" y="4026824"/>
            <a:ext cx="420506" cy="577676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09876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D7A7D9A-A9B8-4F0D-A2CD-281B9EE36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237191"/>
            <a:ext cx="11887200" cy="890958"/>
          </a:xfrm>
        </p:spPr>
        <p:txBody>
          <a:bodyPr>
            <a:noAutofit/>
          </a:bodyPr>
          <a:lstStyle/>
          <a:p>
            <a:r>
              <a:rPr lang="en-US" sz="4800" b="1" dirty="0">
                <a:solidFill>
                  <a:srgbClr val="0070C0"/>
                </a:solidFill>
              </a:rPr>
              <a:t>Reminder – Single Value Decomposition (SVD)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1403558-A1BC-439B-B486-387B836552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8884" y="1708418"/>
            <a:ext cx="6913814" cy="4831719"/>
          </a:xfrm>
        </p:spPr>
        <p:txBody>
          <a:bodyPr>
            <a:normAutofit/>
          </a:bodyPr>
          <a:lstStyle/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altLang="he-IL" sz="2400" b="1" i="0" u="none" strike="noStrike" kern="1200" cap="none" spc="0" normalizeH="0" baseline="0" noProof="0" dirty="0">
              <a:ln>
                <a:noFill/>
              </a:ln>
              <a:solidFill>
                <a:srgbClr val="0033CC"/>
              </a:solidFill>
              <a:effectLst/>
              <a:uLnTx/>
              <a:uFillTx/>
              <a:latin typeface="Century Gothic" panose="020B0502020202020204"/>
              <a:ea typeface="+mn-ea"/>
              <a:cs typeface="Arial" panose="020B0604020202020204" pitchFamily="34" charset="0"/>
            </a:endParaRPr>
          </a:p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altLang="he-IL" sz="2400" b="1" i="0" u="none" strike="noStrike" kern="1200" cap="none" spc="0" normalizeH="0" baseline="0" noProof="0" dirty="0">
              <a:ln>
                <a:noFill/>
              </a:ln>
              <a:solidFill>
                <a:srgbClr val="0033CC"/>
              </a:solidFill>
              <a:effectLst/>
              <a:uLnTx/>
              <a:uFillTx/>
              <a:latin typeface="Century Gothic" panose="020B0502020202020204"/>
              <a:ea typeface="+mn-ea"/>
              <a:cs typeface="Arial" panose="020B0604020202020204" pitchFamily="34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he-IL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Arial" panose="020B0604020202020204" pitchFamily="34" charset="0"/>
              </a:rPr>
              <a:t>E.g</a:t>
            </a:r>
            <a:r>
              <a:rPr lang="en-US" altLang="he-IL" dirty="0">
                <a:solidFill>
                  <a:prstClr val="white"/>
                </a:solidFill>
                <a:latin typeface="Century Gothic" panose="020B0502020202020204"/>
                <a:cs typeface="Arial" panose="020B0604020202020204" pitchFamily="34" charset="0"/>
              </a:rPr>
              <a:t>. Cosine similarity:</a:t>
            </a:r>
          </a:p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he-IL" dirty="0">
                <a:solidFill>
                  <a:prstClr val="white"/>
                </a:solidFill>
                <a:latin typeface="Century Gothic" panose="020B0502020202020204"/>
                <a:cs typeface="Arial" panose="020B0604020202020204" pitchFamily="34" charset="0"/>
              </a:rPr>
              <a:t>   </a:t>
            </a:r>
            <a:r>
              <a:rPr kumimoji="0" lang="en-US" altLang="he-IL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Arial" panose="020B0604020202020204" pitchFamily="34" charset="0"/>
              </a:rPr>
              <a:t>Similar features map to similar</a:t>
            </a:r>
          </a:p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he-IL" dirty="0">
                <a:solidFill>
                  <a:prstClr val="white"/>
                </a:solidFill>
                <a:latin typeface="Century Gothic" panose="020B0502020202020204"/>
                <a:cs typeface="Arial" panose="020B0604020202020204" pitchFamily="34" charset="0"/>
              </a:rPr>
              <a:t>  </a:t>
            </a:r>
            <a:r>
              <a:rPr kumimoji="0" lang="en-US" altLang="he-IL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Arial" panose="020B0604020202020204" pitchFamily="34" charset="0"/>
              </a:rPr>
              <a:t> location in low dimensional space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5EA1AE-17CA-4417-818A-FA6D1E6251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dirty="0"/>
              <a:t>PAGE </a:t>
            </a:r>
            <a:fld id="{4A9B5881-4007-4345-955A-79C2656F0C49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8EE7963-D68E-4039-9B4A-1D63A8879E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3681" y="1434864"/>
            <a:ext cx="5127171" cy="470262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AD32F49-60B4-41F5-8C53-EFC3299AF2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148" y="3965792"/>
            <a:ext cx="4848225" cy="217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9975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47F5C-50EC-416A-AE8C-6F6BB4225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11076"/>
            <a:ext cx="9635836" cy="833663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CF Latent Models - </a:t>
            </a:r>
            <a:r>
              <a:rPr lang="en-US" sz="4400" b="1" dirty="0">
                <a:solidFill>
                  <a:srgbClr val="00B0F0"/>
                </a:solidFill>
              </a:rPr>
              <a:t>Matrix Factorization</a:t>
            </a:r>
            <a:endParaRPr lang="en-US" dirty="0">
              <a:solidFill>
                <a:srgbClr val="00B0F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878CB76D-B4FC-4B3D-B1C5-6A53B95AC5A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257800" y="2556932"/>
                <a:ext cx="6233160" cy="3546688"/>
              </a:xfrm>
            </p:spPr>
            <p:txBody>
              <a:bodyPr>
                <a:normAutofit fontScale="25000" lnSpcReduction="20000"/>
              </a:bodyPr>
              <a:lstStyle/>
              <a:p>
                <a:pPr>
                  <a:lnSpc>
                    <a:spcPct val="90000"/>
                  </a:lnSpc>
                  <a:buFont typeface="Wingdings" panose="05000000000000000000" pitchFamily="2" charset="2"/>
                  <a:buChar char="Ø"/>
                </a:pPr>
                <a:r>
                  <a:rPr lang="en-US" sz="7200" b="1" dirty="0"/>
                  <a:t>Very Popular thanks to their attractive accuracy and scalability</a:t>
                </a:r>
              </a:p>
              <a:p>
                <a:pPr>
                  <a:lnSpc>
                    <a:spcPct val="90000"/>
                  </a:lnSpc>
                  <a:buFont typeface="Wingdings" panose="05000000000000000000" pitchFamily="2" charset="2"/>
                  <a:buChar char="Ø"/>
                </a:pPr>
                <a:r>
                  <a:rPr lang="en-US" sz="7200" b="1" dirty="0"/>
                  <a:t>Matrix factorization models map both users and items to a joint latent factor space of dimensionality d </a:t>
                </a:r>
              </a:p>
              <a:p>
                <a:pPr>
                  <a:lnSpc>
                    <a:spcPct val="90000"/>
                  </a:lnSpc>
                  <a:buFont typeface="Wingdings" panose="05000000000000000000" pitchFamily="2" charset="2"/>
                  <a:buChar char="Ø"/>
                </a:pPr>
                <a:r>
                  <a:rPr lang="en-US" sz="7200" b="1" dirty="0"/>
                  <a:t>User-item interactions are modeled as inner products in that space</a:t>
                </a:r>
              </a:p>
              <a:p>
                <a:pPr marL="0" indent="0">
                  <a:lnSpc>
                    <a:spcPct val="90000"/>
                  </a:lnSpc>
                  <a:buNone/>
                </a:pPr>
                <a:endParaRPr lang="en-US" sz="6400" b="1" dirty="0">
                  <a:solidFill>
                    <a:schemeClr val="tx1"/>
                  </a:solidFill>
                  <a:highlight>
                    <a:srgbClr val="FFFF00"/>
                  </a:highlight>
                </a:endParaRPr>
              </a:p>
              <a:p>
                <a14:m>
                  <m:oMath xmlns:m="http://schemas.openxmlformats.org/officeDocument/2006/math">
                    <m:r>
                      <a:rPr lang="en-US" sz="5600" b="1" i="0" u="none" strike="noStrike" baseline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𝐢𝐭𝐞</m:t>
                    </m:r>
                    <m:sSub>
                      <m:sSubPr>
                        <m:ctrlPr>
                          <a:rPr lang="en-US" sz="5600" b="1" i="1" u="none" strike="noStrike" baseline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5600" b="1" i="0" u="none" strike="noStrike" baseline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𝐦</m:t>
                        </m:r>
                      </m:e>
                      <m:sub>
                        <m:r>
                          <a:rPr lang="en-US" sz="5600" b="1" i="0" u="none" strike="noStrike" baseline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𝐢</m:t>
                        </m:r>
                      </m:sub>
                    </m:sSub>
                    <m:r>
                      <a:rPr lang="en-US" sz="5600" b="0" i="0" u="none" strike="noStrike" baseline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sz="5600" b="1" i="1" u="none" strike="noStrike" baseline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5600" b="1" i="0" u="none" strike="noStrike" baseline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𝐪</m:t>
                        </m:r>
                      </m:e>
                      <m:sub>
                        <m:r>
                          <a:rPr lang="en-US" sz="5600" b="1" i="0" u="none" strike="noStrike" baseline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𝐢</m:t>
                        </m:r>
                      </m:sub>
                    </m:sSub>
                    <m:r>
                      <a:rPr lang="en-US" sz="5600" b="1" i="0" u="none" strike="noStrike" baseline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5600" dirty="0">
                    <a:solidFill>
                      <a:srgbClr val="221E1F"/>
                    </a:solidFill>
                    <a:latin typeface="Cambria Math" panose="02040503050406030204" pitchFamily="18" charset="0"/>
                  </a:rPr>
                  <a:t>[</a:t>
                </a:r>
                <a:r>
                  <a:rPr lang="en-US" sz="5600" dirty="0">
                    <a:latin typeface="Cambria Math" panose="02040503050406030204" pitchFamily="18" charset="0"/>
                  </a:rPr>
                  <a:t>[Item features affinity]</a:t>
                </a:r>
              </a:p>
              <a:p>
                <a14:m>
                  <m:oMath xmlns:m="http://schemas.openxmlformats.org/officeDocument/2006/math">
                    <m:r>
                      <a:rPr lang="en-US" sz="5600" b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𝐮𝐬𝐞</m:t>
                    </m:r>
                    <m:sSub>
                      <m:sSubPr>
                        <m:ctrlPr>
                          <a:rPr lang="en-US" sz="5600" b="1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5600" b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𝐫</m:t>
                        </m:r>
                      </m:e>
                      <m:sub>
                        <m:r>
                          <a:rPr lang="en-US" sz="5600" b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𝐮</m:t>
                        </m:r>
                      </m:sub>
                    </m:sSub>
                    <m:r>
                      <a:rPr lang="en-US" sz="5600" b="1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sz="5600" b="1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5600" b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𝐩</m:t>
                        </m:r>
                      </m:e>
                      <m:sub>
                        <m:r>
                          <a:rPr lang="en-US" sz="5600" b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𝐮</m:t>
                        </m:r>
                      </m:sub>
                    </m:sSub>
                    <m:r>
                      <a:rPr lang="en-US" sz="5600" b="1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5600" dirty="0">
                    <a:latin typeface="Cambria Math" panose="02040503050406030204" pitchFamily="18" charset="0"/>
                  </a:rPr>
                  <a:t> [User interests (features) affinity]</a:t>
                </a:r>
              </a:p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5600" b="1" dirty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The</m:t>
                    </m:r>
                    <m:r>
                      <m:rPr>
                        <m:nor/>
                      </m:rPr>
                      <a:rPr lang="en-US" sz="5600" b="1" dirty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5600" b="1" dirty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dot</m:t>
                    </m:r>
                    <m:r>
                      <m:rPr>
                        <m:nor/>
                      </m:rPr>
                      <a:rPr lang="en-US" sz="5600" b="1" dirty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5600" b="1" dirty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product</m:t>
                    </m:r>
                    <m:r>
                      <a:rPr lang="en-US" sz="5600" b="1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5600" b="1" dirty="0">
                    <a:solidFill>
                      <a:srgbClr val="00B0F0"/>
                    </a:solidFill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5600" b="1" i="1" dirty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5600" b="1" dirty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US" sz="5600" b="1" dirty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𝐪</m:t>
                        </m:r>
                      </m:e>
                      <m:sub>
                        <m:r>
                          <a:rPr lang="en-US" sz="5600" b="1" dirty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𝐢</m:t>
                        </m:r>
                      </m:sub>
                      <m:sup>
                        <m:r>
                          <a:rPr lang="en-US" sz="5600" b="1" dirty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𝐓</m:t>
                        </m:r>
                      </m:sup>
                    </m:sSubSup>
                    <m:sSub>
                      <m:sSubPr>
                        <m:ctrlPr>
                          <a:rPr lang="en-US" sz="5600" b="1" i="1" dirty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5600" b="1" dirty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𝐩</m:t>
                        </m:r>
                      </m:e>
                      <m:sub>
                        <m:r>
                          <a:rPr lang="en-US" sz="5600" b="1" dirty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𝐮</m:t>
                        </m:r>
                      </m:sub>
                    </m:sSub>
                  </m:oMath>
                </a14:m>
                <a:r>
                  <a:rPr lang="en-US" sz="5600" b="1" dirty="0">
                    <a:solidFill>
                      <a:srgbClr val="00B0F0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US" sz="5600" dirty="0">
                    <a:latin typeface="Cambria Math" panose="02040503050406030204" pitchFamily="18" charset="0"/>
                  </a:rPr>
                  <a:t>[interaction between user u and item i]</a:t>
                </a:r>
              </a:p>
              <a:p>
                <a:r>
                  <a:rPr lang="en-US" sz="5600" b="1" dirty="0">
                    <a:solidFill>
                      <a:srgbClr val="00B0F0"/>
                    </a:solidFill>
                    <a:latin typeface="Cambria Math" panose="02040503050406030204" pitchFamily="18" charset="0"/>
                  </a:rPr>
                  <a:t>Rating prediction </a:t>
                </a:r>
                <a14:m>
                  <m:oMath xmlns:m="http://schemas.openxmlformats.org/officeDocument/2006/math">
                    <m:r>
                      <a:rPr lang="en-US" sz="5600" b="1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5600" b="1" dirty="0">
                    <a:solidFill>
                      <a:srgbClr val="00B0F0"/>
                    </a:solidFill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5600" b="1" i="1" dirty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5600" b="1" i="1" dirty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5600" b="1" i="0" dirty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𝐫</m:t>
                            </m:r>
                          </m:e>
                        </m:acc>
                      </m:e>
                      <m:sub>
                        <m:r>
                          <a:rPr lang="en-US" sz="5600" b="1" i="0" dirty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𝐮𝐢</m:t>
                        </m:r>
                      </m:sub>
                    </m:sSub>
                  </m:oMath>
                </a14:m>
                <a:r>
                  <a:rPr lang="en-US" sz="5600" b="1" dirty="0">
                    <a:solidFill>
                      <a:srgbClr val="00B0F0"/>
                    </a:solidFill>
                    <a:latin typeface="Cambria Math" panose="02040503050406030204" pitchFamily="18" charset="0"/>
                  </a:rPr>
                  <a:t>  </a:t>
                </a:r>
                <a:r>
                  <a:rPr lang="en-US" sz="5600" dirty="0">
                    <a:latin typeface="Cambria Math" panose="02040503050406030204" pitchFamily="18" charset="0"/>
                  </a:rPr>
                  <a:t>[</a:t>
                </a:r>
                <a:r>
                  <a:rPr lang="en-US" sz="5600" b="1" dirty="0">
                    <a:latin typeface="Cambria Math" panose="02040503050406030204" pitchFamily="18" charset="0"/>
                  </a:rPr>
                  <a:t> </a:t>
                </a:r>
                <a:r>
                  <a:rPr lang="en-US" sz="5600" dirty="0">
                    <a:latin typeface="Cambria Math" panose="02040503050406030204" pitchFamily="18" charset="0"/>
                  </a:rPr>
                  <a:t>the predicted rating of user u of item </a:t>
                </a:r>
                <a:r>
                  <a:rPr lang="en-US" sz="5600" dirty="0" err="1">
                    <a:latin typeface="Cambria Math" panose="02040503050406030204" pitchFamily="18" charset="0"/>
                  </a:rPr>
                  <a:t>i</a:t>
                </a:r>
                <a:r>
                  <a:rPr lang="en-US" sz="5600" dirty="0">
                    <a:latin typeface="Cambria Math" panose="02040503050406030204" pitchFamily="18" charset="0"/>
                  </a:rPr>
                  <a:t>]</a:t>
                </a:r>
              </a:p>
              <a:p>
                <a:pPr marL="0" indent="0">
                  <a:buNone/>
                </a:pPr>
                <a:endParaRPr lang="en-US" sz="1900" b="1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sz="1600" b="1" dirty="0">
                    <a:solidFill>
                      <a:srgbClr val="002060"/>
                    </a:solidFill>
                    <a:latin typeface="Cambria Math" panose="02040503050406030204" pitchFamily="18" charset="0"/>
                  </a:rPr>
                  <a:t>	</a:t>
                </a:r>
                <a:endParaRPr lang="en-US" sz="1600" b="1" i="1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1200" dirty="0">
                  <a:solidFill>
                    <a:srgbClr val="221E1F"/>
                  </a:solidFill>
                  <a:latin typeface="Cambria Math" panose="02040503050406030204" pitchFamily="18" charset="0"/>
                </a:endParaRPr>
              </a:p>
              <a:p>
                <a:pPr>
                  <a:lnSpc>
                    <a:spcPct val="90000"/>
                  </a:lnSpc>
                  <a:buFont typeface="Wingdings" panose="05000000000000000000" pitchFamily="2" charset="2"/>
                  <a:buChar char="Ø"/>
                </a:pPr>
                <a:endParaRPr lang="en-US" sz="1400" b="1" dirty="0">
                  <a:solidFill>
                    <a:schemeClr val="tx1"/>
                  </a:solidFill>
                </a:endParaRPr>
              </a:p>
              <a:p>
                <a:pPr marL="0" indent="0" algn="ctr">
                  <a:lnSpc>
                    <a:spcPct val="90000"/>
                  </a:lnSpc>
                  <a:buNone/>
                </a:pPr>
                <a:endParaRPr lang="en-US" sz="14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878CB76D-B4FC-4B3D-B1C5-6A53B95AC5A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257800" y="2556932"/>
                <a:ext cx="6233160" cy="3546688"/>
              </a:xfrm>
              <a:blipFill>
                <a:blip r:embed="rId3"/>
                <a:stretch>
                  <a:fillRect l="-685" t="-2749" r="-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D0376C8-7ED0-45A3-90B8-9CF6474179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3029" y="2477441"/>
            <a:ext cx="3834553" cy="20945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D26DFB0-8F69-4BDD-BDDD-6F24361503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3028" y="4572003"/>
            <a:ext cx="3834553" cy="1600197"/>
          </a:xfrm>
          <a:prstGeom prst="rect">
            <a:avLst/>
          </a:prstGeom>
        </p:spPr>
      </p:pic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BE69F17A-B325-42E9-BB2D-BF658D24FFF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353800" y="6361475"/>
            <a:ext cx="838200" cy="360000"/>
          </a:xfrm>
        </p:spPr>
        <p:txBody>
          <a:bodyPr/>
          <a:lstStyle/>
          <a:p>
            <a:r>
              <a:rPr lang="en-US" dirty="0"/>
              <a:t>PAGE </a:t>
            </a:r>
            <a:fld id="{4A9B5881-4007-4345-955A-79C2656F0C49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9103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3AEC0301-E9AA-4478-9E23-C372DBDCE6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353800" y="6361475"/>
            <a:ext cx="838200" cy="360000"/>
          </a:xfrm>
        </p:spPr>
        <p:txBody>
          <a:bodyPr/>
          <a:lstStyle/>
          <a:p>
            <a:r>
              <a:rPr lang="en-US" dirty="0"/>
              <a:t>PAGE </a:t>
            </a:r>
            <a:fld id="{4A9B5881-4007-4345-955A-79C2656F0C49}" type="slidenum">
              <a:rPr lang="en-US" smtClean="0"/>
              <a:pPr/>
              <a:t>16</a:t>
            </a:fld>
            <a:endParaRPr lang="en-US" dirty="0"/>
          </a:p>
        </p:txBody>
      </p:sp>
      <p:graphicFrame>
        <p:nvGraphicFramePr>
          <p:cNvPr id="3" name="Content Placeholder 2" descr="List Content Placeholder">
            <a:extLst>
              <a:ext uri="{FF2B5EF4-FFF2-40B4-BE49-F238E27FC236}">
                <a16:creationId xmlns:a16="http://schemas.microsoft.com/office/drawing/2014/main" id="{00DD6853-7971-494B-A148-546DF3F1545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14830265"/>
              </p:ext>
            </p:extLst>
          </p:nvPr>
        </p:nvGraphicFramePr>
        <p:xfrm>
          <a:off x="219795" y="365124"/>
          <a:ext cx="6430387" cy="59848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53F2C0CE-63E8-4D01-8D81-7AADCD1558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27498" y="2760194"/>
            <a:ext cx="4544707" cy="3589805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74390588-BCD8-45D5-88A7-8189EA59BEF8}"/>
              </a:ext>
            </a:extLst>
          </p:cNvPr>
          <p:cNvGrpSpPr/>
          <p:nvPr/>
        </p:nvGrpSpPr>
        <p:grpSpPr>
          <a:xfrm>
            <a:off x="7374058" y="751841"/>
            <a:ext cx="4651586" cy="1060214"/>
            <a:chOff x="280116" y="1550907"/>
            <a:chExt cx="5876206" cy="1060214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6500154-B0D1-4573-8175-007E7489C80C}"/>
                </a:ext>
              </a:extLst>
            </p:cNvPr>
            <p:cNvSpPr/>
            <p:nvPr/>
          </p:nvSpPr>
          <p:spPr>
            <a:xfrm>
              <a:off x="280117" y="1550907"/>
              <a:ext cx="5876205" cy="103989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D3D9A51-DC5D-4B30-9D50-73228FF07FB3}"/>
                </a:ext>
              </a:extLst>
            </p:cNvPr>
            <p:cNvSpPr txBox="1"/>
            <p:nvPr/>
          </p:nvSpPr>
          <p:spPr>
            <a:xfrm>
              <a:off x="280116" y="1571228"/>
              <a:ext cx="5876205" cy="103989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62886" tIns="0" rIns="162886" bIns="0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200" b="1" kern="1200" dirty="0">
                  <a:solidFill>
                    <a:schemeClr val="bg1"/>
                  </a:solidFill>
                </a:rPr>
                <a:t>Matrix Factorization</a:t>
              </a:r>
            </a:p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200" b="1" kern="1200" dirty="0">
                  <a:solidFill>
                    <a:schemeClr val="bg1"/>
                  </a:solidFill>
                </a:rPr>
                <a:t> Models</a:t>
              </a:r>
              <a:endParaRPr lang="en-US" sz="3200" kern="12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144785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9600F-A17E-4354-A7AB-0CC2A43A9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514" y="618206"/>
            <a:ext cx="4249511" cy="1178626"/>
          </a:xfrm>
        </p:spPr>
        <p:txBody>
          <a:bodyPr/>
          <a:lstStyle/>
          <a:p>
            <a:pPr marL="0" indent="0" algn="ctr">
              <a:lnSpc>
                <a:spcPct val="90000"/>
              </a:lnSpc>
              <a:buNone/>
            </a:pPr>
            <a:r>
              <a:rPr lang="en-US" sz="3200" b="1" dirty="0">
                <a:solidFill>
                  <a:srgbClr val="00B0F0"/>
                </a:solidFill>
              </a:rPr>
              <a:t>Single Value Decomposition</a:t>
            </a:r>
            <a:endParaRPr lang="en-US" sz="3200" dirty="0">
              <a:solidFill>
                <a:srgbClr val="00B0F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A6A4B49-27C8-46B6-8B11-AD7E8F615E2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49555" y="987425"/>
                <a:ext cx="5655061" cy="4997739"/>
              </a:xfrm>
            </p:spPr>
            <p:txBody>
              <a:bodyPr>
                <a:normAutofit/>
              </a:bodyPr>
              <a:lstStyle/>
              <a:p>
                <a:pPr>
                  <a:buFont typeface="Wingdings" panose="05000000000000000000" pitchFamily="2" charset="2"/>
                  <a:buChar char="Ø"/>
                </a:pPr>
                <a:r>
                  <a:rPr lang="en-US" sz="2000" dirty="0"/>
                  <a:t>Explain ratings by characterizing users &amp; items on learned features</a:t>
                </a:r>
              </a:p>
              <a:p>
                <a:pPr>
                  <a:buFont typeface="Wingdings" panose="05000000000000000000" pitchFamily="2" charset="2"/>
                  <a:buChar char="Ø"/>
                </a:pPr>
                <a:r>
                  <a:rPr lang="en-US" sz="2000" dirty="0"/>
                  <a:t>Features inferred form users' feedbacks </a:t>
                </a:r>
              </a:p>
              <a:p>
                <a:pPr marL="0" indent="0">
                  <a:buNone/>
                </a:pPr>
                <a:r>
                  <a:rPr lang="en-US" sz="2000" i="1" dirty="0"/>
                  <a:t>    </a:t>
                </a:r>
                <a:r>
                  <a:rPr lang="en-US" sz="2000" i="1" dirty="0">
                    <a:latin typeface="Bodoni MT Condensed" panose="02070606080606020203" pitchFamily="18" charset="0"/>
                  </a:rPr>
                  <a:t>E.g. in movies features might measure dimensions such as comedy vs.   </a:t>
                </a:r>
              </a:p>
              <a:p>
                <a:pPr marL="0" indent="0">
                  <a:buNone/>
                </a:pPr>
                <a:r>
                  <a:rPr lang="en-US" sz="2000" i="1" dirty="0">
                    <a:latin typeface="Bodoni MT Condensed" panose="02070606080606020203" pitchFamily="18" charset="0"/>
                  </a:rPr>
                  <a:t>    drama, amount of action…</a:t>
                </a:r>
              </a:p>
              <a:p>
                <a:pPr marL="0" indent="0">
                  <a:buNone/>
                </a:pPr>
                <a:endParaRPr lang="en-US" sz="1600" i="1" dirty="0"/>
              </a:p>
              <a:p>
                <a:pPr>
                  <a:buFont typeface="Wingdings" panose="05000000000000000000" pitchFamily="2" charset="2"/>
                  <a:buChar char="Ø"/>
                </a:pPr>
                <a:r>
                  <a:rPr lang="en-US" sz="2000" dirty="0"/>
                  <a:t>SVD produces latent 2 lower dimension matrixes (</a:t>
                </a:r>
                <a:r>
                  <a:rPr lang="en-US" sz="2000" b="1" dirty="0"/>
                  <a:t>Q</a:t>
                </a:r>
                <a:r>
                  <a:rPr lang="en-US" sz="2000" dirty="0"/>
                  <a:t> &amp; </a:t>
                </a:r>
                <a:r>
                  <a:rPr lang="en-US" sz="2000" b="1" dirty="0"/>
                  <a:t>P)</a:t>
                </a:r>
              </a:p>
              <a:p>
                <a:pPr>
                  <a:buFont typeface="Wingdings" panose="05000000000000000000" pitchFamily="2" charset="2"/>
                  <a:buChar char="Ø"/>
                </a:pPr>
                <a:r>
                  <a:rPr lang="en-US" sz="2000" dirty="0"/>
                  <a:t>The inner product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dirty="0">
                            <a:latin typeface="Cambria Math" panose="02040503050406030204" pitchFamily="18" charset="0"/>
                          </a:rPr>
                          <m:t>𝐪</m:t>
                        </m:r>
                      </m:e>
                      <m:sub>
                        <m:r>
                          <a:rPr lang="en-US" sz="2000" dirty="0">
                            <a:latin typeface="Cambria Math" panose="02040503050406030204" pitchFamily="18" charset="0"/>
                          </a:rPr>
                          <m:t>𝐢</m:t>
                        </m:r>
                      </m:sub>
                      <m:sup>
                        <m:r>
                          <a:rPr lang="en-US" sz="2000" dirty="0">
                            <a:latin typeface="Cambria Math" panose="02040503050406030204" pitchFamily="18" charset="0"/>
                          </a:rPr>
                          <m:t>𝐓</m:t>
                        </m:r>
                      </m:sup>
                    </m:sSubSup>
                    <m:sSub>
                      <m:sSub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dirty="0">
                            <a:latin typeface="Cambria Math" panose="02040503050406030204" pitchFamily="18" charset="0"/>
                          </a:rPr>
                          <m:t>𝐩</m:t>
                        </m:r>
                      </m:e>
                      <m:sub>
                        <m:r>
                          <a:rPr lang="en-US" sz="2000" dirty="0">
                            <a:latin typeface="Cambria Math" panose="02040503050406030204" pitchFamily="18" charset="0"/>
                          </a:rPr>
                          <m:t>𝐮</m:t>
                        </m:r>
                      </m:sub>
                    </m:sSub>
                  </m:oMath>
                </a14:m>
                <a:r>
                  <a:rPr lang="en-US" sz="2000" dirty="0"/>
                  <a:t> shall retrieve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dirty="0">
                            <a:latin typeface="Cambria Math" panose="02040503050406030204" pitchFamily="18" charset="0"/>
                          </a:rPr>
                          <m:t>𝐫</m:t>
                        </m:r>
                      </m:e>
                      <m:sub>
                        <m:r>
                          <a:rPr lang="en-US" sz="2000" dirty="0">
                            <a:latin typeface="Cambria Math" panose="02040503050406030204" pitchFamily="18" charset="0"/>
                          </a:rPr>
                          <m:t>𝐮𝐢</m:t>
                        </m:r>
                      </m:sub>
                    </m:sSub>
                  </m:oMath>
                </a14:m>
                <a:r>
                  <a:rPr lang="en-US" sz="2000" dirty="0"/>
                  <a:t>.</a:t>
                </a:r>
              </a:p>
              <a:p>
                <a:pPr>
                  <a:buFont typeface="Wingdings" panose="05000000000000000000" pitchFamily="2" charset="2"/>
                  <a:buChar char="Ø"/>
                </a:pPr>
                <a:r>
                  <a:rPr lang="en-US" sz="2000" dirty="0"/>
                  <a:t>The final rating prediction created by adding the baseline predictors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𝑢𝑖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𝑆𝑉𝐷</m:t>
                        </m:r>
                      </m:sup>
                    </m:sSub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endParaRPr lang="en-US" sz="2000" dirty="0"/>
              </a:p>
              <a:p>
                <a:pPr marL="0" indent="0">
                  <a:buNone/>
                </a:pPr>
                <a:endParaRPr lang="en-US" sz="1200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1200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1200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1200" dirty="0"/>
              </a:p>
              <a:p>
                <a:pPr marL="0" indent="0">
                  <a:buNone/>
                </a:pPr>
                <a:endParaRPr lang="en-US" sz="1200" dirty="0"/>
              </a:p>
              <a:p>
                <a:pPr lvl="1"/>
                <a:endParaRPr lang="en-US" sz="1600" dirty="0"/>
              </a:p>
              <a:p>
                <a:endParaRPr lang="en-US" sz="2000" dirty="0"/>
              </a:p>
              <a:p>
                <a:endParaRPr lang="en-US" sz="2000" dirty="0"/>
              </a:p>
              <a:p>
                <a:pPr marL="0" indent="0">
                  <a:buNone/>
                </a:pPr>
                <a:endParaRPr lang="en-US" sz="1600" i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A6A4B49-27C8-46B6-8B11-AD7E8F615E2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49555" y="987425"/>
                <a:ext cx="5655061" cy="4997739"/>
              </a:xfrm>
              <a:blipFill>
                <a:blip r:embed="rId3"/>
                <a:stretch>
                  <a:fillRect l="-970" t="-13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B4CE3A-8C88-45AA-A849-57E5A7AC22C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dirty="0"/>
              <a:t>PAGE </a:t>
            </a:r>
            <a:fld id="{4A9B5881-4007-4345-955A-79C2656F0C49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2C2DB72-01A8-424A-8CEF-8BD2418A8D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45309" y="6361475"/>
            <a:ext cx="2552123" cy="3600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tx1">
                  <a:lumMod val="75000"/>
                  <a:lumOff val="2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SVD</a:t>
            </a:r>
            <a:endParaRPr lang="en-US" sz="1200" dirty="0">
              <a:solidFill>
                <a:schemeClr val="bg1"/>
              </a:solidFill>
            </a:endParaRPr>
          </a:p>
          <a:p>
            <a:pPr algn="ctr"/>
            <a:endParaRPr lang="en-US" sz="12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5AAAEAA-CCF6-4E36-A4A3-5AF49D0099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697432" y="6562004"/>
            <a:ext cx="2552123" cy="15947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indent="0" algn="ctr">
              <a:lnSpc>
                <a:spcPct val="90000"/>
              </a:lnSpc>
              <a:buNone/>
            </a:pPr>
            <a:r>
              <a:rPr lang="en-US" sz="1200" b="1" dirty="0">
                <a:solidFill>
                  <a:schemeClr val="bg1"/>
                </a:solidFill>
              </a:rPr>
              <a:t>SVD ++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F253864-26FA-4AB1-9F0A-4F57D870EE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249555" y="6562004"/>
            <a:ext cx="2552123" cy="15947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1" dirty="0"/>
              <a:t>Time SVD ++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4949406-858F-4224-BC48-1974638998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801677" y="6562004"/>
            <a:ext cx="2552123" cy="159471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1" dirty="0"/>
              <a:t>Comparison</a:t>
            </a:r>
            <a:endParaRPr lang="en-US" sz="1200" dirty="0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1D0A4E21-00BC-4451-94C9-943503852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2349947" y="6271566"/>
            <a:ext cx="142847" cy="91567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D20920A-1A8C-447E-81D0-0D62323F8CA5}"/>
                  </a:ext>
                </a:extLst>
              </p:cNvPr>
              <p:cNvSpPr txBox="1"/>
              <p:nvPr/>
            </p:nvSpPr>
            <p:spPr>
              <a:xfrm>
                <a:off x="296614" y="2148953"/>
                <a:ext cx="5799386" cy="31700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indent="0">
                  <a:buNone/>
                </a:pPr>
                <a:r>
                  <a:rPr lang="en-US" sz="2400" b="1" dirty="0">
                    <a:solidFill>
                      <a:schemeClr val="accent2"/>
                    </a:solidFill>
                  </a:rPr>
                  <a:t>Required Definitions:</a:t>
                </a:r>
              </a:p>
              <a:p>
                <a:pPr algn="l"/>
                <a:r>
                  <a:rPr lang="en-US" sz="2000" b="1" dirty="0">
                    <a:solidFill>
                      <a:schemeClr val="accent2"/>
                    </a:solidFill>
                  </a:rPr>
                  <a:t>The average </a:t>
                </a:r>
                <a14:m>
                  <m:oMath xmlns:m="http://schemas.openxmlformats.org/officeDocument/2006/math">
                    <m:r>
                      <a:rPr lang="en-US" sz="2000" b="0" i="0" u="none" strike="noStrike" baseline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2000" b="1" i="1" u="none" strike="noStrike" baseline="0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𝝁</m:t>
                    </m:r>
                  </m:oMath>
                </a14:m>
                <a:r>
                  <a:rPr lang="en-US" sz="1100" b="0" u="none" strike="noStrike" baseline="0" dirty="0">
                    <a:solidFill>
                      <a:schemeClr val="accent2"/>
                    </a:solidFill>
                  </a:rPr>
                  <a:t> </a:t>
                </a:r>
              </a:p>
              <a:p>
                <a:pPr algn="l"/>
                <a:r>
                  <a:rPr lang="en-US" sz="1100" b="0" u="none" strike="noStrike" baseline="0" dirty="0">
                    <a:solidFill>
                      <a:schemeClr val="accent2"/>
                    </a:solidFill>
                  </a:rPr>
                  <a:t>	</a:t>
                </a:r>
                <a:r>
                  <a:rPr lang="en-US" sz="1800" dirty="0">
                    <a:solidFill>
                      <a:schemeClr val="accent2"/>
                    </a:solidFill>
                  </a:rPr>
                  <a:t>The overall average rating</a:t>
                </a:r>
              </a:p>
              <a:p>
                <a:r>
                  <a:rPr lang="en-US" sz="2000" b="1" dirty="0">
                    <a:solidFill>
                      <a:schemeClr val="accent2"/>
                    </a:solidFill>
                  </a:rPr>
                  <a:t>I</a:t>
                </a:r>
                <a14:m>
                  <m:oMath xmlns:m="http://schemas.openxmlformats.org/officeDocument/2006/math">
                    <m:r>
                      <a:rPr lang="en-US" sz="2000" b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𝐭𝐞𝐦</m:t>
                    </m:r>
                    <m:r>
                      <a:rPr lang="en-US" sz="2000" b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𝐛𝐢𝐚𝐬</m:t>
                    </m:r>
                    <m:r>
                      <a:rPr lang="en-US" sz="2000" b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sz="2000" b="1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sz="2000" b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𝐢</m:t>
                        </m:r>
                      </m:sub>
                    </m:sSub>
                    <m:r>
                      <a:rPr lang="en-US" sz="2000" b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000" b="1" dirty="0">
                  <a:solidFill>
                    <a:schemeClr val="accent2"/>
                  </a:solidFill>
                </a:endParaRPr>
              </a:p>
              <a:p>
                <a:r>
                  <a:rPr lang="en-US" sz="1800" dirty="0">
                    <a:solidFill>
                      <a:schemeClr val="accent2"/>
                    </a:solidFill>
                  </a:rPr>
                  <a:t>	Observed Deviation of item rating form average </a:t>
                </a:r>
                <a:r>
                  <a:rPr lang="el-GR" sz="1800" dirty="0">
                    <a:solidFill>
                      <a:schemeClr val="accent2"/>
                    </a:solidFill>
                  </a:rPr>
                  <a:t>μ</a:t>
                </a:r>
                <a:endParaRPr lang="en-US" sz="1800" dirty="0">
                  <a:solidFill>
                    <a:schemeClr val="accent2"/>
                  </a:solidFill>
                </a:endParaRPr>
              </a:p>
              <a:p>
                <a:r>
                  <a:rPr lang="en-US" sz="2000" b="1" dirty="0">
                    <a:solidFill>
                      <a:schemeClr val="accent2"/>
                    </a:solidFill>
                  </a:rPr>
                  <a:t>User</a:t>
                </a:r>
                <a14:m>
                  <m:oMath xmlns:m="http://schemas.openxmlformats.org/officeDocument/2006/math">
                    <m:r>
                      <a:rPr lang="en-US" sz="2000" b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𝐛𝐢𝐚𝐬</m:t>
                    </m:r>
                    <m:r>
                      <a:rPr lang="en-US" sz="2000" b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sz="2000" b="1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sz="2000" b="1" i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𝐮</m:t>
                        </m:r>
                      </m:sub>
                    </m:sSub>
                    <m:r>
                      <a:rPr lang="en-US" sz="2000" b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000" b="1" dirty="0">
                  <a:solidFill>
                    <a:schemeClr val="accent2"/>
                  </a:solidFill>
                </a:endParaRPr>
              </a:p>
              <a:p>
                <a:pPr marL="0" indent="0">
                  <a:buNone/>
                </a:pPr>
                <a:r>
                  <a:rPr lang="en-US" sz="2000" b="1" dirty="0">
                    <a:solidFill>
                      <a:schemeClr val="accent2"/>
                    </a:solidFill>
                  </a:rPr>
                  <a:t>	</a:t>
                </a:r>
                <a:r>
                  <a:rPr lang="en-US" sz="1800" dirty="0">
                    <a:solidFill>
                      <a:schemeClr val="accent2"/>
                    </a:solidFill>
                  </a:rPr>
                  <a:t>Observed Deviation of user rating form average </a:t>
                </a:r>
                <a:r>
                  <a:rPr lang="el-GR" sz="1800" dirty="0">
                    <a:solidFill>
                      <a:schemeClr val="accent2"/>
                    </a:solidFill>
                  </a:rPr>
                  <a:t>μ</a:t>
                </a:r>
                <a:endParaRPr lang="en-US" sz="1800" dirty="0">
                  <a:solidFill>
                    <a:schemeClr val="accent2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sz="2000" b="1" i="1" u="none" strike="noStrike" baseline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𝝁</m:t>
                    </m:r>
                  </m:oMath>
                </a14:m>
                <a:r>
                  <a:rPr lang="en-US" sz="1100" b="0" u="none" strike="noStrike" baseline="0" dirty="0">
                    <a:solidFill>
                      <a:schemeClr val="bg1"/>
                    </a:solidFill>
                  </a:rPr>
                  <a:t> </a:t>
                </a:r>
                <a:r>
                  <a:rPr lang="en-US" sz="2000" b="1" i="1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sz="20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𝐢</m:t>
                        </m:r>
                      </m:sub>
                    </m:sSub>
                    <m:r>
                      <a:rPr lang="en-US" sz="20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sz="20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𝐮</m:t>
                        </m:r>
                      </m:sub>
                    </m:sSub>
                    <m:r>
                      <a:rPr lang="en-US" sz="20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b="1" dirty="0">
                    <a:solidFill>
                      <a:schemeClr val="bg1"/>
                    </a:solidFill>
                  </a:rPr>
                  <a:t>are  called Baseline predictors</a:t>
                </a:r>
              </a:p>
              <a:p>
                <a:r>
                  <a:rPr lang="en-US" sz="2000" b="1" dirty="0">
                    <a:solidFill>
                      <a:schemeClr val="accent2"/>
                    </a:solidFill>
                  </a:rPr>
                  <a:t>Rating of item i by user u </a:t>
                </a:r>
                <a14:m>
                  <m:oMath xmlns:m="http://schemas.openxmlformats.org/officeDocument/2006/math">
                    <m:r>
                      <a:rPr lang="en-US" sz="2000" b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sz="2000" b="1" i="1" dirty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dirty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𝐫</m:t>
                        </m:r>
                      </m:e>
                      <m:sub>
                        <m:r>
                          <a:rPr lang="en-US" sz="2000" b="1" dirty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𝐮𝐢</m:t>
                        </m:r>
                      </m:sub>
                    </m:sSub>
                  </m:oMath>
                </a14:m>
                <a:endParaRPr lang="en-US" sz="2000" b="1" dirty="0">
                  <a:solidFill>
                    <a:schemeClr val="accent2"/>
                  </a:solidFill>
                </a:endParaRPr>
              </a:p>
              <a:p>
                <a:r>
                  <a:rPr lang="en-US" sz="2000" b="1" dirty="0">
                    <a:solidFill>
                      <a:schemeClr val="accent2"/>
                    </a:solidFill>
                  </a:rPr>
                  <a:t>Predicted Rating of item i by user u </a:t>
                </a:r>
                <a14:m>
                  <m:oMath xmlns:m="http://schemas.openxmlformats.org/officeDocument/2006/math">
                    <m:r>
                      <a:rPr lang="en-US" sz="2000" b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sz="2000" b="1" i="1" dirty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b="1" i="1" dirty="0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1" i="1" dirty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e>
                      <m:sub>
                        <m:r>
                          <a:rPr lang="en-US" sz="2000" b="1" dirty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𝐮𝐢</m:t>
                        </m:r>
                      </m:sub>
                    </m:sSub>
                  </m:oMath>
                </a14:m>
                <a:endParaRPr lang="en-US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D20920A-1A8C-447E-81D0-0D62323F8C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614" y="2148953"/>
                <a:ext cx="5799386" cy="3170099"/>
              </a:xfrm>
              <a:prstGeom prst="rect">
                <a:avLst/>
              </a:prstGeom>
              <a:blipFill>
                <a:blip r:embed="rId4"/>
                <a:stretch>
                  <a:fillRect l="-1682" t="-1538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312692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9600F-A17E-4354-A7AB-0CC2A43A9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514" y="136526"/>
            <a:ext cx="11382102" cy="1134298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chemeClr val="accent2"/>
                </a:solidFill>
              </a:rPr>
              <a:t>We learn the model parameters by minimizing the regularized squared error</a:t>
            </a:r>
            <a:endParaRPr lang="en-US" sz="3200" dirty="0">
              <a:solidFill>
                <a:srgbClr val="00B0F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A6A4B49-27C8-46B6-8B11-AD7E8F615E2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26331" y="2421474"/>
                <a:ext cx="5878285" cy="3563689"/>
              </a:xfrm>
            </p:spPr>
            <p:txBody>
              <a:bodyPr>
                <a:normAutofit/>
              </a:bodyPr>
              <a:lstStyle/>
              <a:p>
                <a:pPr>
                  <a:buFont typeface="Wingdings" panose="05000000000000000000" pitchFamily="2" charset="2"/>
                  <a:buChar char="Ø"/>
                </a:pPr>
                <a:r>
                  <a:rPr lang="en-US" sz="2600" b="1" dirty="0">
                    <a:ea typeface="Cambria Math" panose="02040503050406030204" pitchFamily="18" charset="0"/>
                  </a:rPr>
                  <a:t>Minimization</a:t>
                </a:r>
                <a:r>
                  <a:rPr lang="en-US" sz="2600" dirty="0">
                    <a:ea typeface="Cambria Math" panose="02040503050406030204" pitchFamily="18" charset="0"/>
                  </a:rPr>
                  <a:t> is typically performed by either stochastic gradient decent or alternating least squares  </a:t>
                </a:r>
              </a:p>
              <a:p>
                <a:pPr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𝝀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600" b="0" dirty="0">
                    <a:ea typeface="Cambria Math" panose="02040503050406030204" pitchFamily="18" charset="0"/>
                  </a:rPr>
                  <a:t> </a:t>
                </a:r>
                <a:r>
                  <a:rPr lang="en-US" sz="2600" b="1" dirty="0">
                    <a:ea typeface="Cambria Math" panose="02040503050406030204" pitchFamily="18" charset="0"/>
                  </a:rPr>
                  <a:t>-</a:t>
                </a:r>
                <a:r>
                  <a:rPr lang="en-US" sz="2600" b="0" dirty="0">
                    <a:ea typeface="Cambria Math" panose="02040503050406030204" pitchFamily="18" charset="0"/>
                  </a:rPr>
                  <a:t> </a:t>
                </a:r>
                <a:r>
                  <a:rPr lang="en-US" sz="2600" b="1" dirty="0">
                    <a:ea typeface="Cambria Math" panose="02040503050406030204" pitchFamily="18" charset="0"/>
                  </a:rPr>
                  <a:t>Controls the extent of regularization is determined by cross validation</a:t>
                </a:r>
              </a:p>
              <a:p>
                <a:pPr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sz="2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𝜸</m:t>
                    </m:r>
                  </m:oMath>
                </a14:m>
                <a:r>
                  <a:rPr lang="en-US" sz="2600" b="1" dirty="0">
                    <a:ea typeface="Cambria Math" panose="02040503050406030204" pitchFamily="18" charset="0"/>
                  </a:rPr>
                  <a:t> – Learning rate, value is obtained via cross validation</a:t>
                </a:r>
              </a:p>
              <a:p>
                <a:pPr marL="0" indent="0">
                  <a:buNone/>
                </a:pPr>
                <a:endParaRPr lang="en-US" sz="1200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1200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1200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1200" dirty="0"/>
              </a:p>
              <a:p>
                <a:pPr marL="0" indent="0">
                  <a:buNone/>
                </a:pPr>
                <a:endParaRPr lang="en-US" sz="1200" dirty="0"/>
              </a:p>
              <a:p>
                <a:pPr lvl="1"/>
                <a:endParaRPr lang="en-US" sz="1600" dirty="0"/>
              </a:p>
              <a:p>
                <a:endParaRPr lang="en-US" sz="2000" dirty="0"/>
              </a:p>
              <a:p>
                <a:endParaRPr lang="en-US" sz="2000" dirty="0"/>
              </a:p>
              <a:p>
                <a:pPr marL="0" indent="0">
                  <a:buNone/>
                </a:pPr>
                <a:endParaRPr lang="en-US" sz="1600" i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A6A4B49-27C8-46B6-8B11-AD7E8F615E2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26331" y="2421474"/>
                <a:ext cx="5878285" cy="3563689"/>
              </a:xfrm>
              <a:blipFill>
                <a:blip r:embed="rId3"/>
                <a:stretch>
                  <a:fillRect l="-1660" t="-2564" r="-7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B4CE3A-8C88-45AA-A849-57E5A7AC22C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dirty="0"/>
              <a:t>PAGE </a:t>
            </a:r>
            <a:fld id="{4A9B5881-4007-4345-955A-79C2656F0C49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2C2DB72-01A8-424A-8CEF-8BD2418A8D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45309" y="6361475"/>
            <a:ext cx="2552123" cy="3600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tx1">
                  <a:lumMod val="75000"/>
                  <a:lumOff val="2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SVD</a:t>
            </a:r>
            <a:endParaRPr lang="en-US" sz="1200" dirty="0">
              <a:solidFill>
                <a:schemeClr val="bg1"/>
              </a:solidFill>
            </a:endParaRPr>
          </a:p>
          <a:p>
            <a:pPr algn="ctr"/>
            <a:endParaRPr lang="en-US" sz="12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5AAAEAA-CCF6-4E36-A4A3-5AF49D0099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697432" y="6562004"/>
            <a:ext cx="2552123" cy="15947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indent="0" algn="ctr">
              <a:lnSpc>
                <a:spcPct val="90000"/>
              </a:lnSpc>
              <a:buNone/>
            </a:pPr>
            <a:r>
              <a:rPr lang="en-US" sz="1200" b="1" dirty="0">
                <a:solidFill>
                  <a:schemeClr val="bg1"/>
                </a:solidFill>
              </a:rPr>
              <a:t>SVD ++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F253864-26FA-4AB1-9F0A-4F57D870EE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249555" y="6562004"/>
            <a:ext cx="2552123" cy="15947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1" dirty="0"/>
              <a:t>Time SVD ++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4949406-858F-4224-BC48-1974638998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801677" y="6562004"/>
            <a:ext cx="2552123" cy="159471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1" dirty="0"/>
              <a:t>Comparison</a:t>
            </a:r>
            <a:endParaRPr lang="en-US" sz="1200" dirty="0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1D0A4E21-00BC-4451-94C9-943503852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2349947" y="6271566"/>
            <a:ext cx="142847" cy="91567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D20920A-1A8C-447E-81D0-0D62323F8CA5}"/>
                  </a:ext>
                </a:extLst>
              </p:cNvPr>
              <p:cNvSpPr txBox="1"/>
              <p:nvPr/>
            </p:nvSpPr>
            <p:spPr>
              <a:xfrm>
                <a:off x="394262" y="1434786"/>
                <a:ext cx="11510354" cy="8227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b>
                              </m:sSub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US" sz="2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)∈</m:t>
                              </m:r>
                              <m:r>
                                <m:rPr>
                                  <m:sty m:val="p"/>
                                </m:rPr>
                                <a:rPr lang="el-G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Κ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𝑢𝑖</m:t>
                                          </m:r>
                                        </m:sub>
                                      </m:sSub>
                                      <m:r>
                                        <a:rPr lang="en-US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  <m:r>
                                        <a:rPr lang="en-US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4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4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sub>
                                      </m:sSub>
                                      <m:r>
                                        <a:rPr lang="en-US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Sup>
                                        <m:sSubSupPr>
                                          <m:ctrlPr>
                                            <a:rPr lang="en-US" sz="24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4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  <m:sup>
                                          <m:r>
                                            <a:rPr lang="en-US" sz="24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sup>
                                      </m:sSubSup>
                                      <m:sSub>
                                        <m:sSubPr>
                                          <m:ctrlPr>
                                            <a:rPr lang="en-US" sz="24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𝝀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bSup>
                                <m:sSubSupPr>
                                  <m:ctrlP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sz="24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sz="240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func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D20920A-1A8C-447E-81D0-0D62323F8C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262" y="1434786"/>
                <a:ext cx="11510354" cy="82272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EB99B11-EDDE-419D-89C9-09944E19D84B}"/>
                  </a:ext>
                </a:extLst>
              </p:cNvPr>
              <p:cNvSpPr txBox="1"/>
              <p:nvPr/>
            </p:nvSpPr>
            <p:spPr>
              <a:xfrm>
                <a:off x="394262" y="2789064"/>
                <a:ext cx="6097978" cy="22467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800" b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𝑢𝑖</m:t>
                        </m:r>
                      </m:sub>
                    </m:sSub>
                    <m:r>
                      <a:rPr lang="en-US" sz="2800" b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≝</m:t>
                    </m:r>
                    <m:sSub>
                      <m:sSubPr>
                        <m:ctrlPr>
                          <a:rPr lang="en-US" sz="2800" b="1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800" b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𝑢𝑖</m:t>
                        </m:r>
                      </m:sub>
                    </m:sSub>
                    <m:r>
                      <a:rPr lang="en-US" sz="2800" b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800" b="1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800" b="1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e>
                      <m:sub>
                        <m:r>
                          <a:rPr lang="en-US" sz="2800" b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𝑢𝑖</m:t>
                        </m:r>
                      </m:sub>
                    </m:sSub>
                  </m:oMath>
                </a14:m>
                <a:r>
                  <a:rPr lang="en-US" sz="2800" b="1" dirty="0">
                    <a:solidFill>
                      <a:schemeClr val="accent2"/>
                    </a:solidFill>
                  </a:rPr>
                  <a:t>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  <m:r>
                        <a:rPr lang="en-US" sz="2800" b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en-US" sz="2800" b="1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  <m:r>
                        <a:rPr lang="en-US" sz="2800" b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  <m:d>
                        <m:dPr>
                          <m:ctrlPr>
                            <a:rPr lang="en-US" sz="2800" b="1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1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2800" b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𝑢𝑖</m:t>
                              </m:r>
                            </m:sub>
                          </m:sSub>
                          <m:r>
                            <a:rPr lang="en-US" sz="2800" b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800" b="1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2800" b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800" b="1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800" b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800" b="1" dirty="0">
                  <a:solidFill>
                    <a:schemeClr val="accent2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b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en-US" sz="2800" b="1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b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  <m:d>
                        <m:dPr>
                          <m:ctrlPr>
                            <a:rPr lang="en-US" sz="2800" b="1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1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2800" b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𝑢𝑖</m:t>
                              </m:r>
                            </m:sub>
                          </m:sSub>
                          <m:r>
                            <a:rPr lang="en-US" sz="2800" b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800" b="1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2800" b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800" b="1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800" b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800" b="1" dirty="0">
                  <a:solidFill>
                    <a:schemeClr val="accent2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800" b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b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en-US" sz="2800" b="1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800" b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b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  <m:d>
                        <m:dPr>
                          <m:ctrlPr>
                            <a:rPr lang="en-US" sz="2800" b="1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1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2800" b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𝑢𝑖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800" b="1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800" b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sub>
                          </m:sSub>
                          <m:r>
                            <a:rPr lang="en-US" sz="2800" b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800" b="1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2800" b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800" b="1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800" b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800" b="1" dirty="0">
                  <a:solidFill>
                    <a:schemeClr val="accent2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800" b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  <m:r>
                        <a:rPr lang="en-US" sz="2800" b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en-US" sz="2800" b="1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800" b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  <m:r>
                        <a:rPr lang="en-US" sz="2800" b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  <m:d>
                        <m:dPr>
                          <m:ctrlPr>
                            <a:rPr lang="en-US" sz="2800" b="1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1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2800" b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𝑢𝑖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800" b="1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800" b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b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800" b="1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2800" b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800" b="1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800" b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EB99B11-EDDE-419D-89C9-09944E19D8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262" y="2789064"/>
                <a:ext cx="6097978" cy="224676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01D2F0D0-F483-4086-88FF-EA7B6DA13F35}"/>
              </a:ext>
            </a:extLst>
          </p:cNvPr>
          <p:cNvSpPr txBox="1"/>
          <p:nvPr/>
        </p:nvSpPr>
        <p:spPr>
          <a:xfrm>
            <a:off x="151577" y="5330534"/>
            <a:ext cx="60979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800" i="1" dirty="0">
                <a:solidFill>
                  <a:schemeClr val="bg1"/>
                </a:solidFill>
                <a:ea typeface="Cambria Math" panose="02040503050406030204" pitchFamily="18" charset="0"/>
              </a:rPr>
              <a:t>(The above equations are in reference to stochastic gradient decent)</a:t>
            </a:r>
            <a:endParaRPr lang="en-US" sz="1800" b="0" i="1" dirty="0">
              <a:solidFill>
                <a:schemeClr val="bg1"/>
              </a:solidFill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71197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8855392-9FED-4979-8AC6-A73037648D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1441" y="942986"/>
            <a:ext cx="3932237" cy="737425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00B0F0"/>
                </a:solidFill>
              </a:rPr>
              <a:t>SVD ++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934DE9-1653-4F9E-B307-C53A27B218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dirty="0"/>
              <a:t>PAGE </a:t>
            </a:r>
            <a:fld id="{4A9B5881-4007-4345-955A-79C2656F0C49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FE2B34C-7760-453F-8A81-50335F1BD6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45309" y="6557847"/>
            <a:ext cx="2552123" cy="163627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tx1">
                  <a:lumMod val="75000"/>
                  <a:lumOff val="2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SVD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BED1379-2C64-4902-A414-90051165C9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697432" y="6361476"/>
            <a:ext cx="2552123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indent="0" algn="ctr">
              <a:lnSpc>
                <a:spcPct val="90000"/>
              </a:lnSpc>
              <a:buNone/>
            </a:pPr>
            <a:r>
              <a:rPr lang="en-US" sz="1200" b="1" dirty="0">
                <a:solidFill>
                  <a:schemeClr val="bg1"/>
                </a:solidFill>
              </a:rPr>
              <a:t>SVD ++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74383B4-AACC-4685-AB80-6888FAA0B6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249555" y="6562004"/>
            <a:ext cx="2552123" cy="15947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1" dirty="0"/>
              <a:t>Time SVD ++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EC3D0FF-B59D-47D4-8EEE-5EF3EA7C3C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801677" y="6562004"/>
            <a:ext cx="2552123" cy="159471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1" dirty="0"/>
              <a:t>Comparison</a:t>
            </a:r>
            <a:endParaRPr lang="en-US" sz="1200" dirty="0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C1168A37-F12A-42E8-A95E-69747461C0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4902070" y="6271566"/>
            <a:ext cx="142847" cy="91567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8DCBD005-AB3F-45F0-A847-C614BD336B7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700156" y="987425"/>
                <a:ext cx="6491844" cy="4873625"/>
              </a:xfrm>
            </p:spPr>
            <p:txBody>
              <a:bodyPr>
                <a:normAutofit/>
              </a:bodyPr>
              <a:lstStyle/>
              <a:p>
                <a:pPr marR="0" lvl="0" fontAlgn="auto">
                  <a:spcAft>
                    <a:spcPts val="600"/>
                  </a:spcAft>
                  <a:buSzPct val="115000"/>
                  <a:buFont typeface="Wingdings" panose="05000000000000000000" pitchFamily="2" charset="2"/>
                  <a:buChar char="Ø"/>
                  <a:tabLst/>
                  <a:defRPr/>
                </a:pPr>
                <a:r>
                  <a:rPr lang="en-US" sz="2000" dirty="0">
                    <a:ea typeface="Cambria Math" panose="02040503050406030204" pitchFamily="18" charset="0"/>
                  </a:rPr>
                  <a:t>Improves SVD accuracy by considering implicit feedback</a:t>
                </a:r>
              </a:p>
              <a:p>
                <a:pPr marR="0" lvl="0" fontAlgn="auto">
                  <a:spcAft>
                    <a:spcPts val="600"/>
                  </a:spcAft>
                  <a:buSzPct val="115000"/>
                  <a:buFont typeface="Wingdings" panose="05000000000000000000" pitchFamily="2" charset="2"/>
                  <a:buChar char="Ø"/>
                  <a:tabLst/>
                  <a:defRPr/>
                </a:pPr>
                <a:r>
                  <a:rPr lang="en-US" sz="2000" dirty="0">
                    <a:solidFill>
                      <a:srgbClr val="FFFF00"/>
                    </a:solidFill>
                    <a:ea typeface="Cambria Math" panose="02040503050406030204" pitchFamily="18" charset="0"/>
                  </a:rPr>
                  <a:t>The implicit feedback provides an additional indication of user preferences.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acc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𝑢𝑖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𝑆𝑉𝐷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++</m:t>
                          </m:r>
                        </m:sup>
                      </m:sSub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 dirty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000" b="0" i="1" dirty="0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 dirty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000" b="0" i="1" dirty="0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000" i="1" dirty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sz="2000" b="0" i="1" dirty="0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b>
                          </m:sSub>
                          <m:r>
                            <a:rPr lang="en-US" sz="2000" i="1" dirty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m:rPr>
                              <m:nor/>
                            </m:rPr>
                            <a:rPr lang="en-US" sz="2000" dirty="0">
                              <a:solidFill>
                                <a:srgbClr val="FFFF00"/>
                              </a:solidFill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−0.5</m:t>
                          </m:r>
                        </m:sup>
                      </m:sSup>
                      <m:nary>
                        <m:naryPr>
                          <m:chr m:val="∑"/>
                          <m:supHide m:val="on"/>
                          <m:ctrlP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m:rPr>
                                  <m:brk m:alnAt="7"/>
                                </m:rPr>
                                <a:rPr lang="en-US" sz="20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sz="20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b>
                          </m:sSub>
                        </m:sub>
                        <m:sup/>
                        <m:e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en-US" sz="20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en-US" sz="2000" dirty="0">
                  <a:ea typeface="Cambria Math" panose="02040503050406030204" pitchFamily="18" charset="0"/>
                </a:endParaRPr>
              </a:p>
              <a:p>
                <a:pPr>
                  <a:buFont typeface="Wingdings" panose="05000000000000000000" pitchFamily="2" charset="2"/>
                  <a:buChar char="Ø"/>
                </a:pPr>
                <a:r>
                  <a:rPr lang="en-US" sz="2800" dirty="0">
                    <a:ea typeface="Cambria Math" panose="02040503050406030204" pitchFamily="18" charset="0"/>
                  </a:rPr>
                  <a:t> </a:t>
                </a:r>
                <a:r>
                  <a:rPr lang="en-US" sz="2000" dirty="0">
                    <a:ea typeface="Cambria Math" panose="02040503050406030204" pitchFamily="18" charset="0"/>
                  </a:rPr>
                  <a:t>Modifying regularization Parameters is done using cross validation</a:t>
                </a:r>
              </a:p>
              <a:p>
                <a:pPr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000" b="0" i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</m:t>
                    </m:r>
                  </m:oMath>
                </a14:m>
                <a:r>
                  <a:rPr lang="en-US" sz="2000" dirty="0">
                    <a:ea typeface="Cambria Math" panose="02040503050406030204" pitchFamily="18" charset="0"/>
                  </a:rPr>
                  <a:t>tem factors used to characterize users based on the set of item they rated</a:t>
                </a:r>
                <a:endParaRPr lang="en-US" sz="280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2400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8DCBD005-AB3F-45F0-A847-C614BD336B7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700156" y="987425"/>
                <a:ext cx="6491844" cy="4873625"/>
              </a:xfrm>
              <a:blipFill>
                <a:blip r:embed="rId3"/>
                <a:stretch>
                  <a:fillRect l="-1596" t="-18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85E485F-EB19-480F-95BF-C92A2982C462}"/>
                  </a:ext>
                </a:extLst>
              </p:cNvPr>
              <p:cNvSpPr txBox="1"/>
              <p:nvPr/>
            </p:nvSpPr>
            <p:spPr>
              <a:xfrm>
                <a:off x="199782" y="3424237"/>
                <a:ext cx="5722048" cy="29628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600"/>
                  </a:spcAft>
                  <a:buClr>
                    <a:srgbClr val="A5300F"/>
                  </a:buClr>
                  <a:buSzPct val="115000"/>
                  <a:buFont typeface="Arial"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000" b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𝑢𝑖</m:t>
                        </m:r>
                      </m:sub>
                    </m:sSub>
                    <m:r>
                      <a:rPr lang="en-US" sz="2000" b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≝</m:t>
                    </m:r>
                    <m:sSub>
                      <m:sSubPr>
                        <m:ctrlPr>
                          <a:rPr lang="en-US" sz="2000" b="1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000" b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𝑢𝑖</m:t>
                        </m:r>
                      </m:sub>
                    </m:sSub>
                    <m:r>
                      <a:rPr lang="en-US" sz="2000" b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b="1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b="1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e>
                      <m:sub>
                        <m:r>
                          <a:rPr lang="en-US" sz="2000" b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𝑢𝑖</m:t>
                        </m:r>
                      </m:sub>
                    </m:sSub>
                  </m:oMath>
                </a14:m>
                <a:r>
                  <a:rPr lang="en-US" sz="2000" b="1" dirty="0">
                    <a:solidFill>
                      <a:schemeClr val="accent2"/>
                    </a:solidFill>
                    <a:latin typeface="Cambria Math" panose="02040503050406030204" pitchFamily="18" charset="0"/>
                  </a:rPr>
                  <a:t> 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600"/>
                  </a:spcAft>
                  <a:buClr>
                    <a:srgbClr val="A5300F"/>
                  </a:buClr>
                  <a:buSzPct val="115000"/>
                  <a:buFont typeface="Arial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  <m:r>
                        <a:rPr lang="en-US" sz="2000" b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en-US" sz="2000" b="1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  <m:r>
                        <a:rPr lang="en-US" sz="2000" b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  <m:d>
                        <m:dPr>
                          <m:ctrlPr>
                            <a:rPr lang="en-US" sz="2000" b="1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1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2000" b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𝑢𝑖</m:t>
                              </m:r>
                            </m:sub>
                          </m:sSub>
                          <m:r>
                            <a:rPr lang="en-US" sz="2000" b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000" b="1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2000" b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000" b="1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000" b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b="1" dirty="0">
                  <a:solidFill>
                    <a:schemeClr val="accent2"/>
                  </a:solidFill>
                  <a:latin typeface="Cambria Math" panose="02040503050406030204" pitchFamily="18" charset="0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600"/>
                  </a:spcAft>
                  <a:buClr>
                    <a:srgbClr val="A5300F"/>
                  </a:buClr>
                  <a:buSzPct val="115000"/>
                  <a:buFont typeface="Arial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b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en-US" sz="2000" b="1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b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  <m:d>
                        <m:dPr>
                          <m:ctrlPr>
                            <a:rPr lang="en-US" sz="2000" b="1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1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2000" b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𝑢𝑖</m:t>
                              </m:r>
                            </m:sub>
                          </m:sSub>
                          <m:r>
                            <a:rPr lang="en-US" sz="2000" b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000" b="1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2000" b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000" b="1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000" b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b="1" dirty="0">
                  <a:solidFill>
                    <a:schemeClr val="accent2"/>
                  </a:solidFill>
                  <a:latin typeface="Cambria Math" panose="02040503050406030204" pitchFamily="18" charset="0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600"/>
                  </a:spcAft>
                  <a:buClr>
                    <a:srgbClr val="A5300F"/>
                  </a:buClr>
                  <a:buSzPct val="115000"/>
                  <a:buFont typeface="Arial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000" b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b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en-US" sz="2000" b="1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000" b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b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  <m:d>
                        <m:dPr>
                          <m:ctrlPr>
                            <a:rPr lang="en-US" sz="2000" b="1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1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2000" b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𝑢𝑖</m:t>
                              </m:r>
                              <m:r>
                                <a:rPr lang="en-US" sz="2000" b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  <m:r>
                            <a:rPr lang="en-US" sz="2000" b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b="1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000" b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sub>
                          </m:sSub>
                          <m:r>
                            <a:rPr lang="en-US" sz="2000" b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000" b="1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1" dirty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sz="2000" b="1" i="1" dirty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1" dirty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sz="2000" b="1" dirty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000" b="1" dirty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  <m:r>
                                    <a:rPr lang="en-US" sz="2000" b="1" dirty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b>
                              </m:sSub>
                              <m:r>
                                <a:rPr lang="en-US" sz="2000" b="1" dirty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m:rPr>
                                  <m:nor/>
                                </m:rPr>
                                <a:rPr lang="en-US" sz="2000" b="1" dirty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sup>
                              <m:r>
                                <a:rPr lang="en-US" sz="2000" b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−0.5</m:t>
                              </m:r>
                            </m:sup>
                          </m:sSup>
                          <m:nary>
                            <m:naryPr>
                              <m:chr m:val="∑"/>
                              <m:supHide m:val="on"/>
                              <m:ctrlPr>
                                <a:rPr lang="en-US" sz="2000" b="1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2000" b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000" b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sz="2000" b="1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2000" b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sz="2000" b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sz="2000" b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  <m:r>
                                    <a:rPr lang="en-US" sz="2000" b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b>
                              </m:sSub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sz="2000" b="1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b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sz="2000" b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 )−</m:t>
                          </m:r>
                          <m:sSub>
                            <m:sSubPr>
                              <m:ctrlPr>
                                <a:rPr lang="en-US" sz="2000" b="1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2000" b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000" b="1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000" b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b="1" dirty="0">
                  <a:solidFill>
                    <a:schemeClr val="accent2"/>
                  </a:solidFill>
                  <a:latin typeface="Cambria Math" panose="02040503050406030204" pitchFamily="18" charset="0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600"/>
                  </a:spcAft>
                  <a:buClr>
                    <a:srgbClr val="A5300F"/>
                  </a:buClr>
                  <a:buSzPct val="115000"/>
                  <a:buFont typeface="Arial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000" b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  <m:r>
                        <a:rPr lang="en-US" sz="2000" b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en-US" sz="2000" b="1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000" b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  <m:r>
                        <a:rPr lang="en-US" sz="2000" b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  <m:d>
                        <m:dPr>
                          <m:ctrlPr>
                            <a:rPr lang="en-US" sz="2000" b="1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1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2000" b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𝑢𝑖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000" b="1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000" b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b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000" b="1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2000" b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000" b="1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000" b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b="1" dirty="0">
                  <a:solidFill>
                    <a:schemeClr val="accent2"/>
                  </a:solidFill>
                  <a:latin typeface="Cambria Math" panose="02040503050406030204" pitchFamily="18" charset="0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600"/>
                  </a:spcAft>
                  <a:buClr>
                    <a:srgbClr val="A5300F"/>
                  </a:buClr>
                  <a:buSzPct val="115000"/>
                  <a:buFont typeface="Arial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∀</m:t>
                          </m:r>
                          <m:r>
                            <a:rPr lang="en-US" sz="2000" b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000" b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 ∈</m:t>
                          </m:r>
                          <m:r>
                            <a:rPr lang="en-US" sz="2000" b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  <m:d>
                            <m:dPr>
                              <m:ctrlPr>
                                <a:rPr lang="en-US" sz="2000" b="1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d>
                          <m:r>
                            <a:rPr lang="en-US" sz="2000" b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:</m:t>
                          </m:r>
                          <m:r>
                            <a:rPr lang="en-US" sz="2000" b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b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000" b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en-US" sz="2000" b="1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b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000" b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  <m:d>
                        <m:dPr>
                          <m:ctrlPr>
                            <a:rPr lang="en-US" sz="2000" b="1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1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2000" b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𝑢𝑖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2000" b="1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1" dirty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sz="2000" b="1" i="1" dirty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1" dirty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sz="2000" b="1" dirty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000" b="1" dirty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  <m:r>
                                    <a:rPr lang="en-US" sz="2000" b="1" dirty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b>
                              </m:sSub>
                              <m:r>
                                <a:rPr lang="en-US" sz="2000" b="1" dirty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m:rPr>
                                  <m:nor/>
                                </m:rPr>
                                <a:rPr lang="en-US" sz="2000" b="1" dirty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sup>
                              <m:r>
                                <a:rPr lang="en-US" sz="2000" b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−0.5</m:t>
                              </m:r>
                            </m:sup>
                          </m:sSup>
                          <m:r>
                            <a:rPr lang="en-US" sz="2000" b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sz="2000" b="1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000" b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b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000" b="1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2000" b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000" b="1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b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b="1" dirty="0">
                  <a:solidFill>
                    <a:schemeClr val="accent2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85E485F-EB19-480F-95BF-C92A2982C4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782" y="3424237"/>
                <a:ext cx="5722048" cy="2962862"/>
              </a:xfrm>
              <a:prstGeom prst="rect">
                <a:avLst/>
              </a:prstGeom>
              <a:blipFill>
                <a:blip r:embed="rId4"/>
                <a:stretch>
                  <a:fillRect t="-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11E229E-5289-4224-8228-4E9949DF915E}"/>
                  </a:ext>
                </a:extLst>
              </p:cNvPr>
              <p:cNvSpPr txBox="1"/>
              <p:nvPr/>
            </p:nvSpPr>
            <p:spPr>
              <a:xfrm>
                <a:off x="366036" y="1680411"/>
                <a:ext cx="6109854" cy="15048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lnSpc>
                    <a:spcPct val="90000"/>
                  </a:lnSpc>
                  <a:buNone/>
                </a:pPr>
                <a:r>
                  <a:rPr lang="en-US" sz="2400" b="1" dirty="0">
                    <a:solidFill>
                      <a:schemeClr val="accent2"/>
                    </a:solidFill>
                  </a:rPr>
                  <a:t>Required Definition: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dirty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dirty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US" sz="1600" b="1" dirty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600" b="1" dirty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𝒖</m:t>
                        </m:r>
                        <m:r>
                          <a:rPr lang="en-US" sz="1600" b="1" dirty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</m:oMath>
                </a14:m>
                <a:r>
                  <a:rPr lang="en-US" sz="1600" b="1" dirty="0">
                    <a:solidFill>
                      <a:schemeClr val="accent2"/>
                    </a:solidFill>
                  </a:rPr>
                  <a:t> - Contains the items rated by user u.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sz="1600" b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sz="1600" b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en-US" sz="1600" b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b="1" dirty="0">
                    <a:solidFill>
                      <a:schemeClr val="accent2"/>
                    </a:solidFill>
                  </a:rPr>
                  <a:t>- factor vector of item i</a:t>
                </a:r>
              </a:p>
              <a:p>
                <a:pPr marL="0" indent="0">
                  <a:buNone/>
                </a:pPr>
                <a:r>
                  <a:rPr lang="en-US" sz="1600" b="1" dirty="0">
                    <a:solidFill>
                      <a:schemeClr val="accent2"/>
                    </a:solidFill>
                  </a:rPr>
                  <a:t>User u is modeled as :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𝐩</m:t>
                        </m:r>
                      </m:e>
                      <m:sub>
                        <m:r>
                          <a:rPr lang="en-US" sz="1600" b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𝐮</m:t>
                        </m:r>
                      </m:sub>
                    </m:sSub>
                    <m:r>
                      <a:rPr lang="en-US" sz="1600" b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1600" b="1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1" dirty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1600" b="1" i="1" dirty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dirty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𝐑</m:t>
                            </m:r>
                          </m:e>
                          <m:sub>
                            <m:r>
                              <a:rPr lang="en-US" sz="1600" b="1" dirty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600" b="1" dirty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𝐮</m:t>
                            </m:r>
                            <m:r>
                              <a:rPr lang="en-US" sz="1600" b="1" dirty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b>
                        </m:sSub>
                        <m:r>
                          <a:rPr lang="en-US" sz="1600" b="1" dirty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m:rPr>
                            <m:nor/>
                          </m:rPr>
                          <a:rPr lang="en-US" sz="1600" b="1" dirty="0">
                            <a:solidFill>
                              <a:schemeClr val="accent2"/>
                            </a:solidFill>
                          </a:rPr>
                          <m:t> </m:t>
                        </m:r>
                      </m:e>
                      <m:sup>
                        <m:r>
                          <a:rPr lang="en-US" sz="1600" b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sz="1600" b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1600" b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𝟓</m:t>
                        </m:r>
                      </m:sup>
                    </m:sSup>
                    <m:nary>
                      <m:naryPr>
                        <m:chr m:val="∑"/>
                        <m:supHide m:val="on"/>
                        <m:ctrlPr>
                          <a:rPr lang="en-US" sz="1600" b="1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1600" b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𝐣</m:t>
                        </m:r>
                        <m:r>
                          <a:rPr lang="en-US" sz="1600" b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sz="1600" b="1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7"/>
                              </m:rPr>
                              <a:rPr lang="en-US" sz="1600" b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𝐑</m:t>
                            </m:r>
                          </m:e>
                          <m:sub>
                            <m:r>
                              <a:rPr lang="en-US" sz="1600" b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m:rPr>
                                <m:brk m:alnAt="7"/>
                              </m:rPr>
                              <a:rPr lang="en-US" sz="1600" b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𝐮</m:t>
                            </m:r>
                            <m:r>
                              <a:rPr lang="en-US" sz="1600" b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b>
                        </m:sSub>
                      </m:sub>
                      <m:sup/>
                      <m:e>
                        <m:sSub>
                          <m:sSubPr>
                            <m:ctrlPr>
                              <a:rPr lang="en-US" sz="1600" b="1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𝐲</m:t>
                            </m:r>
                          </m:e>
                          <m:sub>
                            <m:r>
                              <a:rPr lang="en-US" sz="1600" b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𝐣</m:t>
                            </m:r>
                          </m:sub>
                        </m:sSub>
                      </m:e>
                    </m:nary>
                    <m:r>
                      <a:rPr lang="en-US" sz="1600" b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b="1" dirty="0">
                    <a:solidFill>
                      <a:schemeClr val="accent2"/>
                    </a:solidFill>
                  </a:rPr>
                  <a:t>, (includes the implicit feedback).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11E229E-5289-4224-8228-4E9949DF91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036" y="1680411"/>
                <a:ext cx="6109854" cy="1504836"/>
              </a:xfrm>
              <a:prstGeom prst="rect">
                <a:avLst/>
              </a:prstGeom>
              <a:blipFill>
                <a:blip r:embed="rId5"/>
                <a:stretch>
                  <a:fillRect l="-1497" t="-5668" b="-340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922132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58AE6-56F6-44E8-8BBF-23277B1773E4}"/>
              </a:ext>
            </a:extLst>
          </p:cNvPr>
          <p:cNvSpPr>
            <a:spLocks noGrp="1"/>
          </p:cNvSpPr>
          <p:nvPr>
            <p:ph type="title"/>
          </p:nvPr>
        </p:nvSpPr>
        <p:spPr>
          <a:gradFill>
            <a:gsLst>
              <a:gs pos="1000">
                <a:schemeClr val="tx1">
                  <a:lumMod val="85000"/>
                  <a:lumOff val="15000"/>
                </a:schemeClr>
              </a:gs>
              <a:gs pos="100000">
                <a:schemeClr val="accent2">
                  <a:lumMod val="50000"/>
                </a:schemeClr>
              </a:gs>
            </a:gsLst>
          </a:gra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Table Of Content   </a:t>
            </a:r>
          </a:p>
        </p:txBody>
      </p:sp>
      <p:graphicFrame>
        <p:nvGraphicFramePr>
          <p:cNvPr id="10" name="Content Placeholder 2" descr="List Content Placeholder">
            <a:extLst>
              <a:ext uri="{FF2B5EF4-FFF2-40B4-BE49-F238E27FC236}">
                <a16:creationId xmlns:a16="http://schemas.microsoft.com/office/drawing/2014/main" id="{4DBF5C5D-E8C1-4EFB-87B6-B4245AB407A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96138388"/>
              </p:ext>
            </p:extLst>
          </p:nvPr>
        </p:nvGraphicFramePr>
        <p:xfrm>
          <a:off x="4562476" y="365125"/>
          <a:ext cx="6791323" cy="59848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3AEC0301-E9AA-4478-9E23-C372DBDCE6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dirty="0"/>
              <a:t>PAGE </a:t>
            </a:r>
            <a:fld id="{4A9B5881-4007-4345-955A-79C2656F0C49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03387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8C9971-C7D2-435E-9037-EB3D7CCAF1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dirty="0"/>
              <a:t>PAGE </a:t>
            </a:r>
            <a:fld id="{4A9B5881-4007-4345-955A-79C2656F0C49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8D655AF-5DBD-4954-B607-48D1914FC7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45309" y="6557848"/>
            <a:ext cx="2552123" cy="163627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tx1">
                  <a:lumMod val="75000"/>
                  <a:lumOff val="2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SVD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AE7730F-1A0D-4B11-BA09-6A6CAA96F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697432" y="6557846"/>
            <a:ext cx="2552123" cy="16362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indent="0" algn="ctr">
              <a:lnSpc>
                <a:spcPct val="90000"/>
              </a:lnSpc>
              <a:buNone/>
            </a:pPr>
            <a:r>
              <a:rPr lang="en-US" sz="1200" b="1" dirty="0">
                <a:solidFill>
                  <a:schemeClr val="bg1"/>
                </a:solidFill>
              </a:rPr>
              <a:t>SVD ++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EF60258-6D59-4423-83CC-D7AC9D79D5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249555" y="6361475"/>
            <a:ext cx="2552123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1" dirty="0"/>
              <a:t>Time SVD ++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64627DB-2C83-4D9C-A498-D5BCC9A2B3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801677" y="6562004"/>
            <a:ext cx="2552123" cy="159471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1" dirty="0"/>
              <a:t>Comparison</a:t>
            </a:r>
            <a:endParaRPr lang="en-US" sz="1200" dirty="0"/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C2887229-F913-4F63-8EC5-03C72B9082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7454193" y="6271566"/>
            <a:ext cx="142847" cy="91567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itle 4">
            <a:extLst>
              <a:ext uri="{FF2B5EF4-FFF2-40B4-BE49-F238E27FC236}">
                <a16:creationId xmlns:a16="http://schemas.microsoft.com/office/drawing/2014/main" id="{8538BFC8-CC34-4D11-9B1B-28DAB77EC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1441" y="942986"/>
            <a:ext cx="3932237" cy="737425"/>
          </a:xfrm>
        </p:spPr>
        <p:txBody>
          <a:bodyPr>
            <a:normAutofit fontScale="90000"/>
          </a:bodyPr>
          <a:lstStyle/>
          <a:p>
            <a:pPr algn="ctr"/>
            <a:br>
              <a:rPr lang="en-US" b="1" dirty="0">
                <a:solidFill>
                  <a:srgbClr val="00B0F0"/>
                </a:solidFill>
              </a:rPr>
            </a:br>
            <a:r>
              <a:rPr lang="en-US" b="1" dirty="0">
                <a:solidFill>
                  <a:srgbClr val="00B0F0"/>
                </a:solidFill>
              </a:rPr>
              <a:t>Time SVD ++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ontent Placeholder 5">
                <a:extLst>
                  <a:ext uri="{FF2B5EF4-FFF2-40B4-BE49-F238E27FC236}">
                    <a16:creationId xmlns:a16="http://schemas.microsoft.com/office/drawing/2014/main" id="{9C2EE96B-8850-4954-B409-6C6E8403A10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700156" y="403761"/>
                <a:ext cx="6491844" cy="2485377"/>
              </a:xfrm>
            </p:spPr>
            <p:txBody>
              <a:bodyPr>
                <a:normAutofit/>
              </a:bodyPr>
              <a:lstStyle/>
              <a:p>
                <a:pPr lvl="0">
                  <a:spcAft>
                    <a:spcPts val="600"/>
                  </a:spcAft>
                  <a:buSzPct val="115000"/>
                  <a:buFont typeface="Wingdings" panose="05000000000000000000" pitchFamily="2" charset="2"/>
                  <a:buChar char="Ø"/>
                  <a:defRPr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 b="0" i="0" dirty="0" smtClean="0">
                        <a:ea typeface="Cambria Math" panose="02040503050406030204" pitchFamily="18" charset="0"/>
                      </a:rPr>
                      <m:t>Improves</m:t>
                    </m:r>
                    <m:r>
                      <m:rPr>
                        <m:nor/>
                      </m:rPr>
                      <a:rPr lang="en-US" sz="2000" b="0" i="0" dirty="0" smtClean="0"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 b="0" i="0" dirty="0" smtClean="0">
                        <a:ea typeface="Cambria Math" panose="02040503050406030204" pitchFamily="18" charset="0"/>
                      </a:rPr>
                      <m:t>SVD</m:t>
                    </m:r>
                    <m:r>
                      <m:rPr>
                        <m:nor/>
                      </m:rPr>
                      <a:rPr lang="en-US" sz="2000" b="0" i="0" dirty="0" smtClean="0">
                        <a:ea typeface="Cambria Math" panose="02040503050406030204" pitchFamily="18" charset="0"/>
                      </a:rPr>
                      <m:t>++ </m:t>
                    </m:r>
                    <m:r>
                      <m:rPr>
                        <m:nor/>
                      </m:rPr>
                      <a:rPr lang="en-US" sz="2000" dirty="0" smtClean="0">
                        <a:ea typeface="Cambria Math" panose="02040503050406030204" pitchFamily="18" charset="0"/>
                      </a:rPr>
                      <m:t>by</m:t>
                    </m:r>
                    <m:r>
                      <m:rPr>
                        <m:nor/>
                      </m:rPr>
                      <a:rPr lang="en-US" sz="2000" dirty="0" smtClean="0"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 dirty="0" smtClean="0">
                        <a:ea typeface="Cambria Math" panose="02040503050406030204" pitchFamily="18" charset="0"/>
                      </a:rPr>
                      <m:t>considering</m:t>
                    </m:r>
                    <m:r>
                      <m:rPr>
                        <m:nor/>
                      </m:rPr>
                      <a:rPr lang="en-US" sz="2000" dirty="0" smtClean="0"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 dirty="0" smtClean="0">
                        <a:ea typeface="Cambria Math" panose="02040503050406030204" pitchFamily="18" charset="0"/>
                      </a:rPr>
                      <m:t>temporal</m:t>
                    </m:r>
                    <m:r>
                      <m:rPr>
                        <m:nor/>
                      </m:rPr>
                      <a:rPr lang="en-US" sz="2000" dirty="0" smtClean="0"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 dirty="0" smtClean="0">
                        <a:ea typeface="Cambria Math" panose="02040503050406030204" pitchFamily="18" charset="0"/>
                      </a:rPr>
                      <m:t>effects</m:t>
                    </m:r>
                  </m:oMath>
                </a14:m>
                <a:endParaRPr lang="en-US" sz="2000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  <a:buSzPct val="115000"/>
                  <a:buFont typeface="Wingdings" panose="05000000000000000000" pitchFamily="2" charset="2"/>
                  <a:buChar char="Ø"/>
                  <a:defRPr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 dirty="0">
                        <a:ea typeface="Cambria Math" panose="02040503050406030204" pitchFamily="18" charset="0"/>
                      </a:rPr>
                      <m:t>We</m:t>
                    </m:r>
                    <m:r>
                      <m:rPr>
                        <m:nor/>
                      </m:rPr>
                      <a:rPr lang="en-US" sz="2000" dirty="0"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 dirty="0">
                        <a:ea typeface="Cambria Math" panose="02040503050406030204" pitchFamily="18" charset="0"/>
                      </a:rPr>
                      <m:t>identify</m:t>
                    </m:r>
                    <m:r>
                      <m:rPr>
                        <m:nor/>
                      </m:rPr>
                      <a:rPr lang="en-US" sz="2000" dirty="0"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 dirty="0">
                        <a:ea typeface="Cambria Math" panose="02040503050406030204" pitchFamily="18" charset="0"/>
                      </a:rPr>
                      <m:t>the</m:t>
                    </m:r>
                    <m:r>
                      <m:rPr>
                        <m:nor/>
                      </m:rPr>
                      <a:rPr lang="en-US" sz="2000" dirty="0"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 dirty="0">
                        <a:ea typeface="Cambria Math" panose="02040503050406030204" pitchFamily="18" charset="0"/>
                      </a:rPr>
                      <m:t>following</m:t>
                    </m:r>
                    <m:r>
                      <m:rPr>
                        <m:nor/>
                      </m:rPr>
                      <a:rPr lang="en-US" sz="2000" dirty="0"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 dirty="0">
                        <a:ea typeface="Cambria Math" panose="02040503050406030204" pitchFamily="18" charset="0"/>
                      </a:rPr>
                      <m:t>affects</m:t>
                    </m:r>
                    <m:r>
                      <m:rPr>
                        <m:nor/>
                      </m:rPr>
                      <a:rPr lang="en-US" sz="2000" dirty="0"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 dirty="0">
                        <a:ea typeface="Cambria Math" panose="02040503050406030204" pitchFamily="18" charset="0"/>
                      </a:rPr>
                      <m:t>that</m:t>
                    </m:r>
                    <m:r>
                      <m:rPr>
                        <m:nor/>
                      </m:rPr>
                      <a:rPr lang="en-US" sz="2000" dirty="0"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 dirty="0">
                        <a:ea typeface="Cambria Math" panose="02040503050406030204" pitchFamily="18" charset="0"/>
                      </a:rPr>
                      <m:t>each</m:t>
                    </m:r>
                    <m:r>
                      <m:rPr>
                        <m:nor/>
                      </m:rPr>
                      <a:rPr lang="en-US" sz="2000" dirty="0"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 dirty="0">
                        <a:ea typeface="Cambria Math" panose="02040503050406030204" pitchFamily="18" charset="0"/>
                      </a:rPr>
                      <m:t>vary</m:t>
                    </m:r>
                    <m:r>
                      <m:rPr>
                        <m:nor/>
                      </m:rPr>
                      <a:rPr lang="en-US" sz="2000" dirty="0"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 dirty="0">
                        <a:ea typeface="Cambria Math" panose="02040503050406030204" pitchFamily="18" charset="0"/>
                      </a:rPr>
                      <m:t>over</m:t>
                    </m:r>
                    <m:r>
                      <m:rPr>
                        <m:nor/>
                      </m:rPr>
                      <a:rPr lang="en-US" sz="2000" dirty="0"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 dirty="0">
                        <a:ea typeface="Cambria Math" panose="02040503050406030204" pitchFamily="18" charset="0"/>
                      </a:rPr>
                      <m:t>time</m:t>
                    </m:r>
                    <m:r>
                      <m:rPr>
                        <m:nor/>
                      </m:rPr>
                      <a:rPr lang="en-US" sz="2000" dirty="0">
                        <a:ea typeface="Cambria Math" panose="02040503050406030204" pitchFamily="18" charset="0"/>
                      </a:rPr>
                      <m:t>:</m:t>
                    </m:r>
                  </m:oMath>
                </a14:m>
                <a:endParaRPr lang="en-US" sz="2000" dirty="0">
                  <a:ea typeface="Cambria Math" panose="02040503050406030204" pitchFamily="18" charset="0"/>
                </a:endParaRPr>
              </a:p>
              <a:p>
                <a:pPr lvl="1">
                  <a:spcAft>
                    <a:spcPts val="600"/>
                  </a:spcAft>
                  <a:buSzPct val="115000"/>
                  <a:buFont typeface="Wingdings" panose="05000000000000000000" pitchFamily="2" charset="2"/>
                  <a:buChar char="Ø"/>
                  <a:defRPr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 dirty="0">
                        <a:ea typeface="Cambria Math" panose="02040503050406030204" pitchFamily="18" charset="0"/>
                      </a:rPr>
                      <m:t>User</m:t>
                    </m:r>
                    <m:r>
                      <m:rPr>
                        <m:nor/>
                      </m:rPr>
                      <a:rPr lang="en-US" sz="2000" dirty="0"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 dirty="0">
                        <a:ea typeface="Cambria Math" panose="02040503050406030204" pitchFamily="18" charset="0"/>
                      </a:rPr>
                      <m:t>biases</m:t>
                    </m:r>
                    <m:r>
                      <m:rPr>
                        <m:nor/>
                      </m:rPr>
                      <a:rPr lang="en-US" sz="2000" dirty="0"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sub>
                    </m:sSub>
                    <m: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sub>
                    </m:sSub>
                    <m: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𝑢𝑖</m:t>
                        </m:r>
                      </m:sub>
                    </m:sSub>
                    <m: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>
                  <a:ea typeface="Cambria Math" panose="02040503050406030204" pitchFamily="18" charset="0"/>
                </a:endParaRPr>
              </a:p>
              <a:p>
                <a:pPr lvl="1">
                  <a:spcAft>
                    <a:spcPts val="600"/>
                  </a:spcAft>
                  <a:buSzPct val="115000"/>
                  <a:buFont typeface="Wingdings" panose="05000000000000000000" pitchFamily="2" charset="2"/>
                  <a:buChar char="Ø"/>
                  <a:defRPr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 dirty="0">
                        <a:ea typeface="Cambria Math" panose="02040503050406030204" pitchFamily="18" charset="0"/>
                      </a:rPr>
                      <m:t>Item</m:t>
                    </m:r>
                    <m:r>
                      <m:rPr>
                        <m:nor/>
                      </m:rPr>
                      <a:rPr lang="en-US" sz="2000" dirty="0"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 dirty="0">
                        <a:ea typeface="Cambria Math" panose="02040503050406030204" pitchFamily="18" charset="0"/>
                      </a:rPr>
                      <m:t>biases</m:t>
                    </m:r>
                    <m:r>
                      <m:rPr>
                        <m:nor/>
                      </m:rPr>
                      <a:rPr lang="en-US" sz="2000" dirty="0"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𝑢𝑖</m:t>
                        </m:r>
                      </m:sub>
                    </m:sSub>
                    <m: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>
                  <a:ea typeface="Cambria Math" panose="02040503050406030204" pitchFamily="18" charset="0"/>
                </a:endParaRPr>
              </a:p>
              <a:p>
                <a:pPr lvl="1">
                  <a:spcAft>
                    <a:spcPts val="600"/>
                  </a:spcAft>
                  <a:buSzPct val="115000"/>
                  <a:buFont typeface="Wingdings" panose="05000000000000000000" pitchFamily="2" charset="2"/>
                  <a:buChar char="Ø"/>
                  <a:defRPr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 dirty="0">
                        <a:ea typeface="Cambria Math" panose="02040503050406030204" pitchFamily="18" charset="0"/>
                      </a:rPr>
                      <m:t>User</m:t>
                    </m:r>
                    <m:r>
                      <m:rPr>
                        <m:nor/>
                      </m:rPr>
                      <a:rPr lang="en-US" sz="2000" dirty="0"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 dirty="0">
                        <a:ea typeface="Cambria Math" panose="02040503050406030204" pitchFamily="18" charset="0"/>
                      </a:rPr>
                      <m:t>preferences</m:t>
                    </m:r>
                    <m:r>
                      <m:rPr>
                        <m:nor/>
                      </m:rPr>
                      <a:rPr lang="en-US" sz="2000" dirty="0"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sub>
                    </m:sSub>
                    <m: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sub>
                    </m:sSub>
                    <m: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𝑢𝑖</m:t>
                        </m:r>
                      </m:sub>
                    </m:sSub>
                    <m: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2400" dirty="0"/>
              </a:p>
            </p:txBody>
          </p:sp>
        </mc:Choice>
        <mc:Fallback xmlns="">
          <p:sp>
            <p:nvSpPr>
              <p:cNvPr id="18" name="Content Placeholder 5">
                <a:extLst>
                  <a:ext uri="{FF2B5EF4-FFF2-40B4-BE49-F238E27FC236}">
                    <a16:creationId xmlns:a16="http://schemas.microsoft.com/office/drawing/2014/main" id="{9C2EE96B-8850-4954-B409-6C6E8403A10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700156" y="403761"/>
                <a:ext cx="6491844" cy="2485377"/>
              </a:xfrm>
              <a:blipFill>
                <a:blip r:embed="rId3"/>
                <a:stretch>
                  <a:fillRect l="-1127" t="-36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94FAB0F-F352-4B0D-9CE3-9596784BB8FB}"/>
                  </a:ext>
                </a:extLst>
              </p:cNvPr>
              <p:cNvSpPr txBox="1"/>
              <p:nvPr/>
            </p:nvSpPr>
            <p:spPr>
              <a:xfrm>
                <a:off x="531685" y="4991133"/>
                <a:ext cx="11557660" cy="12380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acc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𝑢𝑖</m:t>
                          </m:r>
                        </m:sub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𝑡𝑖𝑚𝑒𝑆𝑉𝐷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++</m:t>
                          </m:r>
                        </m:sup>
                      </m:sSubSup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𝑢𝑖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)+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𝑢𝑖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)+</m:t>
                      </m:r>
                      <m:sSubSup>
                        <m:sSubSup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𝑢𝑖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)+</m:t>
                      </m:r>
                      <m:sSup>
                        <m:sSup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8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8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sz="28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b>
                          </m:sSub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m:rPr>
                              <m:nor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  <m:sup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0.5</m:t>
                          </m:r>
                        </m:sup>
                      </m:sSup>
                      <m:nary>
                        <m:naryPr>
                          <m:chr m:val="∑"/>
                          <m:supHide m:val="on"/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7"/>
                                </m:r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m:rPr>
                                  <m:brk m:alnAt="7"/>
                                </m:r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b>
                          </m:sSub>
                        </m:sub>
                        <m:sup/>
                        <m:e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) 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94FAB0F-F352-4B0D-9CE3-9596784BB8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685" y="4991133"/>
                <a:ext cx="11557660" cy="12380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B1F9D68-5E78-4D96-8F10-BFC17A176383}"/>
                  </a:ext>
                </a:extLst>
              </p:cNvPr>
              <p:cNvSpPr txBox="1"/>
              <p:nvPr/>
            </p:nvSpPr>
            <p:spPr>
              <a:xfrm>
                <a:off x="5700156" y="2616904"/>
                <a:ext cx="6097978" cy="3439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28600" indent="-228600">
                  <a:lnSpc>
                    <a:spcPct val="80000"/>
                  </a:lnSpc>
                  <a:spcBef>
                    <a:spcPts val="1000"/>
                  </a:spcBef>
                  <a:spcAft>
                    <a:spcPts val="600"/>
                  </a:spcAft>
                  <a:buClr>
                    <a:schemeClr val="accent2"/>
                  </a:buClr>
                  <a:buSzPct val="115000"/>
                  <a:buFont typeface="Wingdings" panose="05000000000000000000" pitchFamily="2" charset="2"/>
                  <a:buChar char="Ø"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𝑢𝑖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 - Template for a time sensitive baseline predictor </a:t>
                </a: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B1F9D68-5E78-4D96-8F10-BFC17A1763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0156" y="2616904"/>
                <a:ext cx="6097978" cy="343940"/>
              </a:xfrm>
              <a:prstGeom prst="rect">
                <a:avLst/>
              </a:prstGeom>
              <a:blipFill>
                <a:blip r:embed="rId5"/>
                <a:stretch>
                  <a:fillRect l="-1200" t="-33333" b="-31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7" name="Picture 26">
            <a:extLst>
              <a:ext uri="{FF2B5EF4-FFF2-40B4-BE49-F238E27FC236}">
                <a16:creationId xmlns:a16="http://schemas.microsoft.com/office/drawing/2014/main" id="{1034F6E8-0F6E-4409-AC95-60E1AF881C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6695" y="1913215"/>
            <a:ext cx="4170543" cy="2890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3368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E992B52C-8D52-4659-BC30-59BC6F9F3C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600" b="1" dirty="0">
                <a:solidFill>
                  <a:srgbClr val="00B0F0"/>
                </a:solidFill>
              </a:rPr>
              <a:t>Comparison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5D31C534-D66C-4389-8991-C78C7E16F9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6259" y="1485196"/>
            <a:ext cx="3681348" cy="823912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SVD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9CB65E2F-F5B3-4CE8-984D-6B12009493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61531" y="2493200"/>
            <a:ext cx="3678119" cy="3684588"/>
          </a:xfrm>
        </p:spPr>
        <p:txBody>
          <a:bodyPr/>
          <a:lstStyle/>
          <a:p>
            <a:pPr marL="0" indent="0" defTabSz="457200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A5300F"/>
              </a:buClr>
              <a:buSzPct val="115000"/>
              <a:buNone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t>	SVD is well established for 	identifying latent semantic factors</a:t>
            </a:r>
          </a:p>
          <a:p>
            <a:pPr marL="0" indent="0" defTabSz="457200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A5300F"/>
              </a:buClr>
              <a:buSzPct val="115000"/>
              <a:buNone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t>	</a:t>
            </a:r>
          </a:p>
          <a:p>
            <a:pPr marL="0" indent="0" defTabSz="457200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A5300F"/>
              </a:buClr>
              <a:buSzPct val="115000"/>
              <a:buNone/>
              <a:defRPr/>
            </a:pPr>
            <a:r>
              <a:rPr lang="en-US" sz="1800" dirty="0">
                <a:solidFill>
                  <a:srgbClr val="FF0000"/>
                </a:solidFill>
                <a:latin typeface="Garamond" panose="02020404030301010803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t>Conventional SVD is undefined 	when knowledge about the matrix 	is incomplete </a:t>
            </a:r>
            <a:endParaRPr lang="en-US" sz="1800" dirty="0">
              <a:solidFill>
                <a:srgbClr val="FF0000"/>
              </a:solidFill>
              <a:latin typeface="Garamond" panose="02020404030301010803"/>
            </a:endParaRPr>
          </a:p>
          <a:p>
            <a:pPr marL="0" indent="0" defTabSz="457200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A5300F"/>
              </a:buClr>
              <a:buSzPct val="115000"/>
              <a:buNone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t>	Relatively few known entries may 	cause overfitting</a:t>
            </a:r>
          </a:p>
          <a:p>
            <a:endParaRPr lang="en-US" dirty="0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3AEC0301-E9AA-4478-9E23-C372DBDCE6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dirty="0"/>
              <a:t>PAGE </a:t>
            </a:r>
            <a:fld id="{4A9B5881-4007-4345-955A-79C2656F0C49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93D1241-4F6B-4523-A0D3-68E3CDBC0F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45309" y="6557848"/>
            <a:ext cx="2552123" cy="163627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tx1">
                  <a:lumMod val="75000"/>
                  <a:lumOff val="2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SVD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7BF8379-6FA4-47C8-A343-950346DD4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697432" y="6557846"/>
            <a:ext cx="2552123" cy="16362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indent="0" algn="ctr">
              <a:lnSpc>
                <a:spcPct val="90000"/>
              </a:lnSpc>
              <a:buNone/>
            </a:pPr>
            <a:r>
              <a:rPr lang="en-US" sz="1200" b="1" dirty="0">
                <a:solidFill>
                  <a:schemeClr val="bg1"/>
                </a:solidFill>
              </a:rPr>
              <a:t>SVD++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D0DE557-B4FF-44B4-B945-B5B41DBDA3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249555" y="6557845"/>
            <a:ext cx="2552123" cy="16363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1" dirty="0"/>
              <a:t>Time SVD ++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B801CDE-088C-4A56-83CA-BF9F271065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801677" y="6361475"/>
            <a:ext cx="2552123" cy="360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1" dirty="0"/>
              <a:t>Comparison</a:t>
            </a:r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792980D7-ED01-4955-83DB-59BA18C94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10006315" y="6271566"/>
            <a:ext cx="142847" cy="91567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 Placeholder 13">
            <a:extLst>
              <a:ext uri="{FF2B5EF4-FFF2-40B4-BE49-F238E27FC236}">
                <a16:creationId xmlns:a16="http://schemas.microsoft.com/office/drawing/2014/main" id="{3836ABFC-94E6-4544-9930-70F38AB5C468}"/>
              </a:ext>
            </a:extLst>
          </p:cNvPr>
          <p:cNvSpPr txBox="1">
            <a:spLocks/>
          </p:cNvSpPr>
          <p:nvPr/>
        </p:nvSpPr>
        <p:spPr>
          <a:xfrm>
            <a:off x="4142517" y="1475102"/>
            <a:ext cx="3681348" cy="8239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Wingdings" panose="05000000000000000000" pitchFamily="2" charset="2"/>
              <a:buNone/>
              <a:defRPr sz="24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None/>
              <a:defRPr sz="20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None/>
              <a:defRPr sz="1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chemeClr val="accent2"/>
                </a:solidFill>
              </a:rPr>
              <a:t>SVD ++</a:t>
            </a:r>
          </a:p>
        </p:txBody>
      </p:sp>
      <p:sp>
        <p:nvSpPr>
          <p:cNvPr id="21" name="Content Placeholder 14">
            <a:extLst>
              <a:ext uri="{FF2B5EF4-FFF2-40B4-BE49-F238E27FC236}">
                <a16:creationId xmlns:a16="http://schemas.microsoft.com/office/drawing/2014/main" id="{CADD81F7-51C2-45F3-B7BB-0BE01F99CB74}"/>
              </a:ext>
            </a:extLst>
          </p:cNvPr>
          <p:cNvSpPr txBox="1">
            <a:spLocks/>
          </p:cNvSpPr>
          <p:nvPr/>
        </p:nvSpPr>
        <p:spPr>
          <a:xfrm>
            <a:off x="4665993" y="2494660"/>
            <a:ext cx="3291729" cy="36845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>
                <a:solidFill>
                  <a:srgbClr val="00B050"/>
                </a:solidFill>
                <a:latin typeface="Garamond" panose="02020404030301010803"/>
              </a:rPr>
              <a:t>Prediction accuracy improves by considering implicit 	feedback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B050"/>
                </a:solidFill>
                <a:latin typeface="Garamond" panose="02020404030301010803"/>
              </a:rPr>
              <a:t>	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B050"/>
                </a:solidFill>
                <a:latin typeface="Garamond" panose="02020404030301010803"/>
              </a:rPr>
              <a:t>Helpful for users that provides much more implicit feedback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US" sz="1800" dirty="0">
                <a:solidFill>
                  <a:srgbClr val="FF0000"/>
                </a:solidFill>
                <a:latin typeface="Garamond" panose="02020404030301010803"/>
              </a:rPr>
              <a:t>	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US" sz="1800" dirty="0">
                <a:solidFill>
                  <a:srgbClr val="FF0000"/>
                </a:solidFill>
                <a:latin typeface="Garamond" panose="02020404030301010803"/>
              </a:rPr>
              <a:t>Does not consider the temporal trends</a:t>
            </a:r>
          </a:p>
          <a:p>
            <a:endParaRPr lang="en-US" dirty="0"/>
          </a:p>
        </p:txBody>
      </p: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C4F8EDF2-254B-4B51-A0DC-7E65C7D83800}"/>
              </a:ext>
            </a:extLst>
          </p:cNvPr>
          <p:cNvSpPr txBox="1">
            <a:spLocks/>
          </p:cNvSpPr>
          <p:nvPr/>
        </p:nvSpPr>
        <p:spPr>
          <a:xfrm>
            <a:off x="8249119" y="1471127"/>
            <a:ext cx="3681348" cy="8239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Wingdings" panose="05000000000000000000" pitchFamily="2" charset="2"/>
              <a:buNone/>
              <a:defRPr sz="24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None/>
              <a:defRPr sz="20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None/>
              <a:defRPr sz="1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chemeClr val="accent2"/>
                </a:solidFill>
              </a:rPr>
              <a:t>Time SVD ++</a:t>
            </a:r>
          </a:p>
        </p:txBody>
      </p:sp>
      <p:sp>
        <p:nvSpPr>
          <p:cNvPr id="23" name="Content Placeholder 14">
            <a:extLst>
              <a:ext uri="{FF2B5EF4-FFF2-40B4-BE49-F238E27FC236}">
                <a16:creationId xmlns:a16="http://schemas.microsoft.com/office/drawing/2014/main" id="{A042024C-32E6-4A2A-BCC0-FC26B7341CD2}"/>
              </a:ext>
            </a:extLst>
          </p:cNvPr>
          <p:cNvSpPr txBox="1">
            <a:spLocks/>
          </p:cNvSpPr>
          <p:nvPr/>
        </p:nvSpPr>
        <p:spPr>
          <a:xfrm>
            <a:off x="8590690" y="2479131"/>
            <a:ext cx="3339778" cy="36845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>
                <a:solidFill>
                  <a:srgbClr val="00B050"/>
                </a:solidFill>
                <a:latin typeface="Garamond" panose="02020404030301010803"/>
              </a:rPr>
              <a:t>Prediction accuracy improves by considering temporal effects</a:t>
            </a:r>
          </a:p>
          <a:p>
            <a:pPr marL="0" indent="0">
              <a:buNone/>
            </a:pPr>
            <a:endParaRPr lang="en-US" sz="1800" dirty="0">
              <a:solidFill>
                <a:srgbClr val="00B050"/>
              </a:solidFill>
              <a:latin typeface="Garamond" panose="02020404030301010803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B050"/>
                </a:solidFill>
                <a:latin typeface="Garamond" panose="02020404030301010803"/>
              </a:rPr>
              <a:t>Decomposing ratings into distinct terms use to treat different temporal aspects separately</a:t>
            </a:r>
          </a:p>
          <a:p>
            <a:endParaRPr lang="en-US" dirty="0"/>
          </a:p>
        </p:txBody>
      </p:sp>
      <p:pic>
        <p:nvPicPr>
          <p:cNvPr id="3" name="Graphic 2" descr="Checkbox Checked with solid fill">
            <a:extLst>
              <a:ext uri="{FF2B5EF4-FFF2-40B4-BE49-F238E27FC236}">
                <a16:creationId xmlns:a16="http://schemas.microsoft.com/office/drawing/2014/main" id="{60465845-A3BA-4A78-9FCA-B8F103267C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74612" y="2353559"/>
            <a:ext cx="914400" cy="914400"/>
          </a:xfrm>
          <a:prstGeom prst="rect">
            <a:avLst/>
          </a:prstGeom>
        </p:spPr>
      </p:pic>
      <p:pic>
        <p:nvPicPr>
          <p:cNvPr id="9" name="Graphic 8" descr="Checkbox Crossed with solid fill">
            <a:extLst>
              <a:ext uri="{FF2B5EF4-FFF2-40B4-BE49-F238E27FC236}">
                <a16:creationId xmlns:a16="http://schemas.microsoft.com/office/drawing/2014/main" id="{15F4ED6E-F86B-45A4-814F-794FAAF0DD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74612" y="3407025"/>
            <a:ext cx="914400" cy="914400"/>
          </a:xfrm>
          <a:prstGeom prst="rect">
            <a:avLst/>
          </a:prstGeom>
        </p:spPr>
      </p:pic>
      <p:pic>
        <p:nvPicPr>
          <p:cNvPr id="24" name="Graphic 23" descr="Checkbox Crossed with solid fill">
            <a:extLst>
              <a:ext uri="{FF2B5EF4-FFF2-40B4-BE49-F238E27FC236}">
                <a16:creationId xmlns:a16="http://schemas.microsoft.com/office/drawing/2014/main" id="{FCF047A3-F3C0-48B8-8ED5-40852093DC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74612" y="4321425"/>
            <a:ext cx="914400" cy="914400"/>
          </a:xfrm>
          <a:prstGeom prst="rect">
            <a:avLst/>
          </a:prstGeom>
        </p:spPr>
      </p:pic>
      <p:pic>
        <p:nvPicPr>
          <p:cNvPr id="25" name="Graphic 24" descr="Checkbox Checked with solid fill">
            <a:extLst>
              <a:ext uri="{FF2B5EF4-FFF2-40B4-BE49-F238E27FC236}">
                <a16:creationId xmlns:a16="http://schemas.microsoft.com/office/drawing/2014/main" id="{5F0F0C98-13BF-41CD-A6C8-4D940128DE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39651" y="2343465"/>
            <a:ext cx="914400" cy="914400"/>
          </a:xfrm>
          <a:prstGeom prst="rect">
            <a:avLst/>
          </a:prstGeom>
        </p:spPr>
      </p:pic>
      <p:pic>
        <p:nvPicPr>
          <p:cNvPr id="26" name="Graphic 25" descr="Checkbox Checked with solid fill">
            <a:extLst>
              <a:ext uri="{FF2B5EF4-FFF2-40B4-BE49-F238E27FC236}">
                <a16:creationId xmlns:a16="http://schemas.microsoft.com/office/drawing/2014/main" id="{4A4BA824-C713-41CC-A95A-619EF1B958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39651" y="3382982"/>
            <a:ext cx="914400" cy="914400"/>
          </a:xfrm>
          <a:prstGeom prst="rect">
            <a:avLst/>
          </a:prstGeom>
        </p:spPr>
      </p:pic>
      <p:pic>
        <p:nvPicPr>
          <p:cNvPr id="27" name="Graphic 26" descr="Checkbox Crossed with solid fill">
            <a:extLst>
              <a:ext uri="{FF2B5EF4-FFF2-40B4-BE49-F238E27FC236}">
                <a16:creationId xmlns:a16="http://schemas.microsoft.com/office/drawing/2014/main" id="{B709545C-74BB-4A5C-9EAE-F7B28C8166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939651" y="4335494"/>
            <a:ext cx="914400" cy="914400"/>
          </a:xfrm>
          <a:prstGeom prst="rect">
            <a:avLst/>
          </a:prstGeom>
        </p:spPr>
      </p:pic>
      <p:pic>
        <p:nvPicPr>
          <p:cNvPr id="28" name="Graphic 27" descr="Checkbox Checked with solid fill">
            <a:extLst>
              <a:ext uri="{FF2B5EF4-FFF2-40B4-BE49-F238E27FC236}">
                <a16:creationId xmlns:a16="http://schemas.microsoft.com/office/drawing/2014/main" id="{0C264119-B186-4F96-838F-C4C5BA56A7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79156" y="3374411"/>
            <a:ext cx="914400" cy="914400"/>
          </a:xfrm>
          <a:prstGeom prst="rect">
            <a:avLst/>
          </a:prstGeom>
        </p:spPr>
      </p:pic>
      <p:pic>
        <p:nvPicPr>
          <p:cNvPr id="29" name="Graphic 28" descr="Checkbox Checked with solid fill">
            <a:extLst>
              <a:ext uri="{FF2B5EF4-FFF2-40B4-BE49-F238E27FC236}">
                <a16:creationId xmlns:a16="http://schemas.microsoft.com/office/drawing/2014/main" id="{37164A63-58B5-4D7A-9703-09302BB4A8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79156" y="2377525"/>
            <a:ext cx="914400" cy="9144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4EA3295-9D3B-4555-8563-7EF149978627}"/>
              </a:ext>
            </a:extLst>
          </p:cNvPr>
          <p:cNvSpPr/>
          <p:nvPr/>
        </p:nvSpPr>
        <p:spPr>
          <a:xfrm>
            <a:off x="68580" y="1866900"/>
            <a:ext cx="3779027" cy="394716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829272C-2D01-4CC8-B20B-7EC2348570D3}"/>
              </a:ext>
            </a:extLst>
          </p:cNvPr>
          <p:cNvSpPr/>
          <p:nvPr/>
        </p:nvSpPr>
        <p:spPr>
          <a:xfrm>
            <a:off x="7917545" y="1874605"/>
            <a:ext cx="3855355" cy="394716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63C3809-5A8C-4939-86B3-3089B6CB0407}"/>
              </a:ext>
            </a:extLst>
          </p:cNvPr>
          <p:cNvSpPr/>
          <p:nvPr/>
        </p:nvSpPr>
        <p:spPr>
          <a:xfrm>
            <a:off x="4006449" y="1874605"/>
            <a:ext cx="3779027" cy="394716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2356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9F95E7-176F-48DC-912C-C729A716D4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6928" y="609394"/>
            <a:ext cx="7932717" cy="574041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4000" b="1" i="1" dirty="0">
                <a:solidFill>
                  <a:schemeClr val="accent2"/>
                </a:solidFill>
                <a:latin typeface="+mn-lt"/>
                <a:ea typeface="+mn-ea"/>
                <a:cs typeface="+mn-cs"/>
              </a:rPr>
              <a:t>Project Description Netflix Data set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8F9956C-4899-4E31-A0A0-259B719104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008" y="1911883"/>
            <a:ext cx="4548249" cy="4192204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>
              <a:lnSpc>
                <a:spcPct val="90000"/>
              </a:lnSpc>
            </a:pPr>
            <a:r>
              <a:rPr lang="en-US" sz="2400" dirty="0"/>
              <a:t>Given The Netflix Data set (1999 – 2005)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100 M dated movie rating by unanimous users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Rating scale 1-5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480,000 users &amp; 17,770 movies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Quality of Results is considering RMSE 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Also given Test set of 1.4 M ratings (Quiz set)</a:t>
            </a:r>
          </a:p>
          <a:p>
            <a:pPr>
              <a:lnSpc>
                <a:spcPct val="90000"/>
              </a:lnSpc>
            </a:pPr>
            <a:r>
              <a:rPr lang="en-US" sz="2400" dirty="0"/>
              <a:t>The goal is to improve movie rating prediction accuracy as much as possible (for specific user)</a:t>
            </a:r>
          </a:p>
        </p:txBody>
      </p:sp>
      <p:pic>
        <p:nvPicPr>
          <p:cNvPr id="14" name="Picture 13" descr="Text, website&#10;&#10;Description automatically generated with medium confidence">
            <a:extLst>
              <a:ext uri="{FF2B5EF4-FFF2-40B4-BE49-F238E27FC236}">
                <a16:creationId xmlns:a16="http://schemas.microsoft.com/office/drawing/2014/main" id="{9F0D04B7-8DEB-472F-973D-E5671EC073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8497" y="1911883"/>
            <a:ext cx="6761622" cy="4192205"/>
          </a:xfrm>
          <a:prstGeom prst="rect">
            <a:avLst/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</p:pic>
      <p:sp>
        <p:nvSpPr>
          <p:cNvPr id="9" name="Slide Number Placeholder 19">
            <a:extLst>
              <a:ext uri="{FF2B5EF4-FFF2-40B4-BE49-F238E27FC236}">
                <a16:creationId xmlns:a16="http://schemas.microsoft.com/office/drawing/2014/main" id="{C1123931-C27F-4195-B4C7-09A8E7BD987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353800" y="6361475"/>
            <a:ext cx="838200" cy="360000"/>
          </a:xfrm>
        </p:spPr>
        <p:txBody>
          <a:bodyPr/>
          <a:lstStyle/>
          <a:p>
            <a:r>
              <a:rPr lang="en-US" dirty="0"/>
              <a:t>PAGE </a:t>
            </a:r>
            <a:fld id="{4A9B5881-4007-4345-955A-79C2656F0C49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5284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9F95E7-176F-48DC-912C-C729A716D4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9794" y="566496"/>
            <a:ext cx="10152411" cy="1325373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4000" b="1" i="1" dirty="0">
                <a:solidFill>
                  <a:schemeClr val="accent2"/>
                </a:solidFill>
                <a:latin typeface="+mn-lt"/>
                <a:ea typeface="+mn-ea"/>
                <a:cs typeface="+mn-cs"/>
              </a:rPr>
              <a:t>Project Description  Netflix Data set</a:t>
            </a:r>
          </a:p>
        </p:txBody>
      </p:sp>
      <p:pic>
        <p:nvPicPr>
          <p:cNvPr id="6" name="Picture 5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B5714C65-0420-406D-AB43-24A1D25FAD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1726" y="2535428"/>
            <a:ext cx="8621741" cy="245366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CF82E57-1DDF-42BB-B879-BEABD0691ED7}"/>
              </a:ext>
            </a:extLst>
          </p:cNvPr>
          <p:cNvSpPr txBox="1"/>
          <p:nvPr/>
        </p:nvSpPr>
        <p:spPr>
          <a:xfrm>
            <a:off x="1820779" y="5173579"/>
            <a:ext cx="8982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accent2"/>
                </a:solidFill>
              </a:rPr>
              <a:t>The winner algorithm use SVD model!</a:t>
            </a:r>
          </a:p>
        </p:txBody>
      </p:sp>
      <p:sp>
        <p:nvSpPr>
          <p:cNvPr id="9" name="Slide Number Placeholder 19">
            <a:extLst>
              <a:ext uri="{FF2B5EF4-FFF2-40B4-BE49-F238E27FC236}">
                <a16:creationId xmlns:a16="http://schemas.microsoft.com/office/drawing/2014/main" id="{BDEDC867-012B-448F-B93D-190B28746B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353800" y="6361475"/>
            <a:ext cx="838200" cy="360000"/>
          </a:xfrm>
        </p:spPr>
        <p:txBody>
          <a:bodyPr/>
          <a:lstStyle/>
          <a:p>
            <a:r>
              <a:rPr lang="en-US" dirty="0"/>
              <a:t>PAGE </a:t>
            </a:r>
            <a:fld id="{4A9B5881-4007-4345-955A-79C2656F0C49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71636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9F95E7-176F-48DC-912C-C729A716D4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6654" y="902525"/>
            <a:ext cx="8489866" cy="73996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 b="1" dirty="0">
                <a:solidFill>
                  <a:schemeClr val="accent2"/>
                </a:solidFill>
              </a:rPr>
              <a:t>Project Study Case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8F9956C-4899-4E31-A0A0-259B719104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502" y="1959429"/>
            <a:ext cx="4587635" cy="3786578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000" b="1" dirty="0"/>
              <a:t>Using Movies Reviews from IMDB in order to modify the item bias</a:t>
            </a:r>
          </a:p>
          <a:p>
            <a:pPr>
              <a:lnSpc>
                <a:spcPct val="90000"/>
              </a:lnSpc>
            </a:pPr>
            <a:r>
              <a:rPr lang="en-US" sz="2000" b="1" dirty="0"/>
              <a:t>Evaluate if the updated bias increases prediction accuracy</a:t>
            </a:r>
          </a:p>
          <a:p>
            <a:pPr>
              <a:lnSpc>
                <a:spcPct val="90000"/>
              </a:lnSpc>
            </a:pPr>
            <a:r>
              <a:rPr lang="en-US" sz="2000" b="1" dirty="0"/>
              <a:t>Bias update acquired using NLP models</a:t>
            </a:r>
          </a:p>
          <a:p>
            <a:pPr>
              <a:lnSpc>
                <a:spcPct val="90000"/>
              </a:lnSpc>
            </a:pPr>
            <a:r>
              <a:rPr lang="en-US" sz="2000" b="1" dirty="0"/>
              <a:t>Our assumption is that integrating independent external explicit data source could increase both variance of data and prediction accuracy</a:t>
            </a:r>
          </a:p>
        </p:txBody>
      </p:sp>
      <p:pic>
        <p:nvPicPr>
          <p:cNvPr id="6" name="Picture 5" descr="Graphical user interface, text, website&#10;&#10;Description automatically generated">
            <a:extLst>
              <a:ext uri="{FF2B5EF4-FFF2-40B4-BE49-F238E27FC236}">
                <a16:creationId xmlns:a16="http://schemas.microsoft.com/office/drawing/2014/main" id="{AB253264-A071-4B87-936E-0200813E22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4055" y="1959429"/>
            <a:ext cx="6694161" cy="3991686"/>
          </a:xfrm>
          <a:prstGeom prst="rect">
            <a:avLst/>
          </a:prstGeom>
        </p:spPr>
      </p:pic>
      <p:sp>
        <p:nvSpPr>
          <p:cNvPr id="9" name="Slide Number Placeholder 19">
            <a:extLst>
              <a:ext uri="{FF2B5EF4-FFF2-40B4-BE49-F238E27FC236}">
                <a16:creationId xmlns:a16="http://schemas.microsoft.com/office/drawing/2014/main" id="{F857A13F-4666-45B4-AF8B-D26E6CBFD4F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353800" y="6361475"/>
            <a:ext cx="838200" cy="360000"/>
          </a:xfrm>
        </p:spPr>
        <p:txBody>
          <a:bodyPr/>
          <a:lstStyle/>
          <a:p>
            <a:r>
              <a:rPr lang="en-US" dirty="0"/>
              <a:t>PAGE </a:t>
            </a:r>
            <a:fld id="{4A9B5881-4007-4345-955A-79C2656F0C49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2267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44D4B43-8C57-4AE2-BA90-B804D34AC76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656900" y="506836"/>
            <a:ext cx="9609137" cy="566737"/>
          </a:xfrm>
        </p:spPr>
        <p:txBody>
          <a:bodyPr>
            <a:noAutofit/>
          </a:bodyPr>
          <a:lstStyle/>
          <a:p>
            <a:pPr algn="ctr"/>
            <a:r>
              <a:rPr lang="en-US" sz="4000" b="1" dirty="0">
                <a:solidFill>
                  <a:schemeClr val="accent2"/>
                </a:solidFill>
              </a:rPr>
              <a:t>Work flow</a:t>
            </a:r>
          </a:p>
        </p:txBody>
      </p:sp>
      <p:sp>
        <p:nvSpPr>
          <p:cNvPr id="4" name="Slide Number Placeholder 19">
            <a:extLst>
              <a:ext uri="{FF2B5EF4-FFF2-40B4-BE49-F238E27FC236}">
                <a16:creationId xmlns:a16="http://schemas.microsoft.com/office/drawing/2014/main" id="{A63D4692-7E59-497D-A328-A91A0A29C3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353800" y="6361475"/>
            <a:ext cx="838200" cy="360000"/>
          </a:xfrm>
        </p:spPr>
        <p:txBody>
          <a:bodyPr/>
          <a:lstStyle/>
          <a:p>
            <a:r>
              <a:rPr lang="en-US" dirty="0"/>
              <a:t>PAGE </a:t>
            </a:r>
            <a:fld id="{4A9B5881-4007-4345-955A-79C2656F0C49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15" name="Picture 14" descr="Diagram&#10;&#10;Description automatically generated">
            <a:extLst>
              <a:ext uri="{FF2B5EF4-FFF2-40B4-BE49-F238E27FC236}">
                <a16:creationId xmlns:a16="http://schemas.microsoft.com/office/drawing/2014/main" id="{69D42DDD-908C-4933-B6F9-2E51E2F1C3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2929" y="1073573"/>
            <a:ext cx="3409950" cy="543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5061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B09D7-342C-4C6A-BFF2-6AA3703C67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371" y="276928"/>
            <a:ext cx="10523066" cy="537634"/>
          </a:xfrm>
        </p:spPr>
        <p:txBody>
          <a:bodyPr>
            <a:noAutofit/>
          </a:bodyPr>
          <a:lstStyle/>
          <a:p>
            <a:pPr algn="ctr"/>
            <a:r>
              <a:rPr lang="en-US" sz="4000" b="1">
                <a:solidFill>
                  <a:schemeClr val="accent2"/>
                </a:solidFill>
              </a:rPr>
              <a:t>Code Review – Updated biases effect on RMSE</a:t>
            </a:r>
            <a:endParaRPr lang="en-US" sz="4000" b="1" dirty="0">
              <a:solidFill>
                <a:schemeClr val="accent2"/>
              </a:solidFill>
            </a:endParaRPr>
          </a:p>
        </p:txBody>
      </p:sp>
      <p:sp>
        <p:nvSpPr>
          <p:cNvPr id="6" name="Slide Number Placeholder 19">
            <a:extLst>
              <a:ext uri="{FF2B5EF4-FFF2-40B4-BE49-F238E27FC236}">
                <a16:creationId xmlns:a16="http://schemas.microsoft.com/office/drawing/2014/main" id="{84EE093F-BDD3-49A9-8DE9-D836D370B74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353800" y="6361475"/>
            <a:ext cx="838200" cy="360000"/>
          </a:xfrm>
        </p:spPr>
        <p:txBody>
          <a:bodyPr/>
          <a:lstStyle/>
          <a:p>
            <a:r>
              <a:rPr lang="en-US"/>
              <a:t>PAGE </a:t>
            </a:r>
            <a:fld id="{4A9B5881-4007-4345-955A-79C2656F0C49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BC3052-B59E-4492-AF2F-F828C9C515D4}"/>
              </a:ext>
            </a:extLst>
          </p:cNvPr>
          <p:cNvSpPr txBox="1"/>
          <p:nvPr/>
        </p:nvSpPr>
        <p:spPr>
          <a:xfrm>
            <a:off x="269964" y="1100520"/>
            <a:ext cx="3918859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 RMSE vs. Iteration #</a:t>
            </a:r>
          </a:p>
          <a:p>
            <a:pPr algn="l">
              <a:buFont typeface="Arial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 3 iterations </a:t>
            </a:r>
          </a:p>
          <a:p>
            <a:pPr algn="l">
              <a:buFont typeface="Arial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 K(features) = 10  </a:t>
            </a:r>
          </a:p>
          <a:p>
            <a:pPr algn="l"/>
            <a:endParaRPr lang="en-US" sz="2800" dirty="0">
              <a:solidFill>
                <a:schemeClr val="bg1"/>
              </a:solidFill>
            </a:endParaRPr>
          </a:p>
          <a:p>
            <a:pPr algn="l"/>
            <a:r>
              <a:rPr lang="en-US" sz="2800" dirty="0">
                <a:solidFill>
                  <a:schemeClr val="bg1"/>
                </a:solidFill>
              </a:rPr>
              <a:t>Cold Start is improved by using Vader score bias update</a:t>
            </a:r>
          </a:p>
          <a:p>
            <a:pPr marL="742950" lvl="1" indent="-285750">
              <a:buFont typeface="Arial"/>
              <a:buChar char="•"/>
            </a:pP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FC852C7-16A5-47F7-A392-143ED54BE9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0411" y="881266"/>
            <a:ext cx="7541625" cy="5480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9183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B09D7-342C-4C6A-BFF2-6AA3703C6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4000" b="1" dirty="0">
                <a:solidFill>
                  <a:schemeClr val="accent2"/>
                </a:solidFill>
              </a:rPr>
              <a:t>Code Review – Updated biases effect on RMSE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C113255-4307-451F-AFE1-6CC90FDA9E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61882" y="1676850"/>
            <a:ext cx="3633787" cy="40764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RMSE vs. Iteration </a:t>
            </a:r>
            <a:r>
              <a:rPr lang="en-US" dirty="0">
                <a:solidFill>
                  <a:srgbClr val="FFFF00"/>
                </a:solidFill>
              </a:rPr>
              <a:t>(K = 50) 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1D99A286-6095-40AB-A1EE-17D666A7067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1230FDA-B786-49B4-B6B9-FD3A6B54CA8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913453" y="1666866"/>
            <a:ext cx="4557918" cy="40764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RMSE vs. Iteration </a:t>
            </a:r>
            <a:r>
              <a:rPr lang="en-US" dirty="0">
                <a:solidFill>
                  <a:srgbClr val="FFFF00"/>
                </a:solidFill>
              </a:rPr>
              <a:t>(100 Iterations) </a:t>
            </a:r>
          </a:p>
        </p:txBody>
      </p:sp>
      <p:sp>
        <p:nvSpPr>
          <p:cNvPr id="6" name="Slide Number Placeholder 19">
            <a:extLst>
              <a:ext uri="{FF2B5EF4-FFF2-40B4-BE49-F238E27FC236}">
                <a16:creationId xmlns:a16="http://schemas.microsoft.com/office/drawing/2014/main" id="{84EE093F-BDD3-49A9-8DE9-D836D370B74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dirty="0"/>
              <a:t>PAGE </a:t>
            </a:r>
            <a:fld id="{4A9B5881-4007-4345-955A-79C2656F0C49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B24EA4-8CAC-4CFB-87EC-4A6E2ABD17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7589" y="2088806"/>
            <a:ext cx="5634447" cy="42726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269CAFC-85A8-4B79-BE7E-8C8EC943D2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553" y="2088806"/>
            <a:ext cx="5634447" cy="4272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7719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B09D7-342C-4C6A-BFF2-6AA3703C67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371" y="276928"/>
            <a:ext cx="10523066" cy="537634"/>
          </a:xfrm>
        </p:spPr>
        <p:txBody>
          <a:bodyPr>
            <a:noAutofit/>
          </a:bodyPr>
          <a:lstStyle/>
          <a:p>
            <a:pPr algn="ctr"/>
            <a:r>
              <a:rPr lang="en-US" sz="4000" b="1" dirty="0">
                <a:solidFill>
                  <a:schemeClr val="accent2"/>
                </a:solidFill>
              </a:rPr>
              <a:t>Sentiment Analysis &amp; preprocessing – Code Review</a:t>
            </a:r>
          </a:p>
        </p:txBody>
      </p:sp>
      <p:sp>
        <p:nvSpPr>
          <p:cNvPr id="6" name="Slide Number Placeholder 19">
            <a:extLst>
              <a:ext uri="{FF2B5EF4-FFF2-40B4-BE49-F238E27FC236}">
                <a16:creationId xmlns:a16="http://schemas.microsoft.com/office/drawing/2014/main" id="{84EE093F-BDD3-49A9-8DE9-D836D370B74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353800" y="6361475"/>
            <a:ext cx="838200" cy="360000"/>
          </a:xfrm>
        </p:spPr>
        <p:txBody>
          <a:bodyPr/>
          <a:lstStyle/>
          <a:p>
            <a:r>
              <a:rPr lang="en-US" dirty="0"/>
              <a:t>PAGE </a:t>
            </a:r>
            <a:fld id="{4A9B5881-4007-4345-955A-79C2656F0C49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BC3052-B59E-4492-AF2F-F828C9C515D4}"/>
              </a:ext>
            </a:extLst>
          </p:cNvPr>
          <p:cNvSpPr txBox="1"/>
          <p:nvPr/>
        </p:nvSpPr>
        <p:spPr>
          <a:xfrm>
            <a:off x="269964" y="1100520"/>
            <a:ext cx="4702629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IMDB review (the implicit data) have been preprocessed in order to:</a:t>
            </a:r>
          </a:p>
          <a:p>
            <a:pPr marL="285750" indent="-285750" algn="l">
              <a:buFont typeface="Arial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Remove stop words</a:t>
            </a:r>
          </a:p>
          <a:p>
            <a:pPr marL="285750" indent="-285750" algn="l">
              <a:buFont typeface="Arial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Stemming </a:t>
            </a:r>
          </a:p>
          <a:p>
            <a:pPr marL="285750" indent="-285750" algn="l">
              <a:buFont typeface="Arial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Remove unwanted ascii symbols</a:t>
            </a:r>
          </a:p>
          <a:p>
            <a:pPr marL="285750" indent="-285750" algn="l">
              <a:buFont typeface="Arial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Skip numerical characters</a:t>
            </a:r>
          </a:p>
          <a:p>
            <a:pPr marL="285750" indent="-285750" algn="l">
              <a:buFont typeface="Arial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Identifying positive words and negative words</a:t>
            </a:r>
          </a:p>
          <a:p>
            <a:pPr marL="285750" indent="-285750" algn="l">
              <a:buFont typeface="Arial"/>
              <a:buChar char="•"/>
            </a:pPr>
            <a:endParaRPr lang="en-US" sz="2800" dirty="0">
              <a:solidFill>
                <a:schemeClr val="bg1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64C3D2B-4888-4F46-8875-FB241CC03F7D}"/>
              </a:ext>
            </a:extLst>
          </p:cNvPr>
          <p:cNvGrpSpPr/>
          <p:nvPr/>
        </p:nvGrpSpPr>
        <p:grpSpPr>
          <a:xfrm>
            <a:off x="4880221" y="814562"/>
            <a:ext cx="6892679" cy="5546913"/>
            <a:chOff x="4880221" y="814562"/>
            <a:chExt cx="6892679" cy="554691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976D916-5441-457E-B4A1-823CF07909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80221" y="814562"/>
              <a:ext cx="6892679" cy="5546913"/>
            </a:xfrm>
            <a:prstGeom prst="rect">
              <a:avLst/>
            </a:prstGeom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0BAE80F5-AD83-4302-944E-9298F6EA3E13}"/>
                </a:ext>
              </a:extLst>
            </p:cNvPr>
            <p:cNvSpPr/>
            <p:nvPr/>
          </p:nvSpPr>
          <p:spPr>
            <a:xfrm>
              <a:off x="8299269" y="4807131"/>
              <a:ext cx="1288868" cy="1554344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93EA943-298C-4CAC-8B88-4C7315D77800}"/>
                </a:ext>
              </a:extLst>
            </p:cNvPr>
            <p:cNvSpPr/>
            <p:nvPr/>
          </p:nvSpPr>
          <p:spPr>
            <a:xfrm>
              <a:off x="9645832" y="4807131"/>
              <a:ext cx="1288868" cy="1554344"/>
            </a:xfrm>
            <a:prstGeom prst="rect">
              <a:avLst/>
            </a:prstGeom>
            <a:noFill/>
            <a:ln w="190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968867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B09D7-342C-4C6A-BFF2-6AA3703C67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260" y="1119714"/>
            <a:ext cx="4656005" cy="537634"/>
          </a:xfrm>
        </p:spPr>
        <p:txBody>
          <a:bodyPr>
            <a:noAutofit/>
          </a:bodyPr>
          <a:lstStyle/>
          <a:p>
            <a:pPr algn="ctr"/>
            <a:r>
              <a:rPr lang="en-US" sz="4000" b="1" dirty="0">
                <a:solidFill>
                  <a:schemeClr val="accent2"/>
                </a:solidFill>
              </a:rPr>
              <a:t>Sentiment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2086A4-90BD-4F1C-B411-D87447E729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3434" y="678873"/>
            <a:ext cx="5469466" cy="5573485"/>
          </a:xfrm>
        </p:spPr>
        <p:txBody>
          <a:bodyPr>
            <a:normAutofit/>
          </a:bodyPr>
          <a:lstStyle/>
          <a:p>
            <a:r>
              <a:rPr lang="en-US" sz="2200" dirty="0"/>
              <a:t>We use </a:t>
            </a:r>
            <a:r>
              <a:rPr lang="en-US" sz="2200" b="1" dirty="0"/>
              <a:t>Vader </a:t>
            </a:r>
            <a:r>
              <a:rPr lang="en-US" sz="2200" dirty="0"/>
              <a:t>(Valence Aware Dictionary for Sentiment Reasoning) , which is a part of the NLTK module designed for sentiment analysis</a:t>
            </a:r>
          </a:p>
          <a:p>
            <a:r>
              <a:rPr lang="en-US" sz="2200" dirty="0"/>
              <a:t>Vader uses a lexicon of words to find which ones are positives or negatives. </a:t>
            </a:r>
          </a:p>
          <a:p>
            <a:r>
              <a:rPr lang="en-US" sz="2200" dirty="0"/>
              <a:t>It considers the context of the sentences to determine the sentiment scores</a:t>
            </a:r>
          </a:p>
          <a:p>
            <a:r>
              <a:rPr lang="en-US" sz="2200" dirty="0"/>
              <a:t>Vader model includes built-in preprocessing </a:t>
            </a:r>
          </a:p>
          <a:p>
            <a:r>
              <a:rPr lang="en-US" sz="2200" dirty="0"/>
              <a:t>Vader applies </a:t>
            </a:r>
            <a:r>
              <a:rPr lang="en-US" sz="2200" dirty="0" err="1"/>
              <a:t>Tri_Gram</a:t>
            </a:r>
            <a:r>
              <a:rPr lang="en-US" sz="2200" dirty="0"/>
              <a:t> context model</a:t>
            </a:r>
          </a:p>
          <a:p>
            <a:r>
              <a:rPr lang="en-US" sz="2200" dirty="0"/>
              <a:t>Vader returns 4 values for each text:</a:t>
            </a:r>
          </a:p>
          <a:p>
            <a:pPr lvl="1"/>
            <a:r>
              <a:rPr lang="en-US" sz="1800" dirty="0"/>
              <a:t>Positive score</a:t>
            </a:r>
          </a:p>
          <a:p>
            <a:pPr lvl="1"/>
            <a:r>
              <a:rPr lang="en-US" sz="1800" dirty="0"/>
              <a:t>Neutral score</a:t>
            </a:r>
          </a:p>
          <a:p>
            <a:pPr lvl="1"/>
            <a:r>
              <a:rPr lang="en-US" sz="1800" dirty="0"/>
              <a:t>Negative score</a:t>
            </a:r>
          </a:p>
          <a:p>
            <a:pPr lvl="1"/>
            <a:r>
              <a:rPr lang="en-US" sz="1800" dirty="0"/>
              <a:t>Overall score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22720B-2002-45FC-BEA8-DADF32ACB8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53" y="2227941"/>
            <a:ext cx="5321450" cy="3987801"/>
          </a:xfrm>
          <a:prstGeom prst="rect">
            <a:avLst/>
          </a:prstGeom>
        </p:spPr>
      </p:pic>
      <p:sp>
        <p:nvSpPr>
          <p:cNvPr id="6" name="Slide Number Placeholder 19">
            <a:extLst>
              <a:ext uri="{FF2B5EF4-FFF2-40B4-BE49-F238E27FC236}">
                <a16:creationId xmlns:a16="http://schemas.microsoft.com/office/drawing/2014/main" id="{84EE093F-BDD3-49A9-8DE9-D836D370B74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353800" y="6361475"/>
            <a:ext cx="838200" cy="360000"/>
          </a:xfrm>
        </p:spPr>
        <p:txBody>
          <a:bodyPr/>
          <a:lstStyle/>
          <a:p>
            <a:r>
              <a:rPr lang="en-US" dirty="0"/>
              <a:t>PAGE </a:t>
            </a:r>
            <a:fld id="{4A9B5881-4007-4345-955A-79C2656F0C49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67600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25857D1-F342-4AF0-9628-196F035DAC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009" y="394282"/>
            <a:ext cx="4874353" cy="2170525"/>
          </a:xfrm>
        </p:spPr>
        <p:txBody>
          <a:bodyPr>
            <a:noAutofit/>
          </a:bodyPr>
          <a:lstStyle/>
          <a:p>
            <a:pPr algn="ctr"/>
            <a:r>
              <a:rPr lang="en-US" sz="5200" b="1" spc="-150" dirty="0">
                <a:solidFill>
                  <a:srgbClr val="00B0F0"/>
                </a:solidFill>
              </a:rPr>
              <a:t>Introduction to Recommender Systems</a:t>
            </a:r>
          </a:p>
        </p:txBody>
      </p:sp>
      <p:pic>
        <p:nvPicPr>
          <p:cNvPr id="5" name="Content Placeholder 4" descr="Graphical user interface&#10;&#10;Description automatically generated">
            <a:extLst>
              <a:ext uri="{FF2B5EF4-FFF2-40B4-BE49-F238E27FC236}">
                <a16:creationId xmlns:a16="http://schemas.microsoft.com/office/drawing/2014/main" id="{DEF62379-CF59-43E3-97F0-715316553E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461363" y="1097279"/>
            <a:ext cx="6172200" cy="4188824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F234075-EF60-44D4-8677-9A4B3DFBDB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699132"/>
            <a:ext cx="4124098" cy="3169855"/>
          </a:xfrm>
        </p:spPr>
        <p:txBody>
          <a:bodyPr/>
          <a:lstStyle/>
          <a:p>
            <a:r>
              <a:rPr lang="en-US" sz="2800" dirty="0">
                <a:effectLst/>
                <a:latin typeface="Calibri" panose="020F0502020204030204" pitchFamily="34" charset="0"/>
              </a:rPr>
              <a:t>System that produces user specific recommendations of items based on patterns of ratings or usage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CC1D9E-6058-4F73-A600-613483191A9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PAGE </a:t>
            </a:r>
            <a:fld id="{4A9B5881-4007-4345-955A-79C2656F0C49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6281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B09D7-342C-4C6A-BFF2-6AA3703C67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260" y="1119714"/>
            <a:ext cx="4656005" cy="537634"/>
          </a:xfrm>
        </p:spPr>
        <p:txBody>
          <a:bodyPr>
            <a:noAutofit/>
          </a:bodyPr>
          <a:lstStyle/>
          <a:p>
            <a:pPr algn="ctr"/>
            <a:r>
              <a:rPr lang="en-US" sz="4000" b="1" dirty="0">
                <a:solidFill>
                  <a:schemeClr val="accent2"/>
                </a:solidFill>
              </a:rPr>
              <a:t>Sentiment Analysis – Vader Flow Chart</a:t>
            </a:r>
          </a:p>
        </p:txBody>
      </p:sp>
      <p:sp>
        <p:nvSpPr>
          <p:cNvPr id="6" name="Slide Number Placeholder 19">
            <a:extLst>
              <a:ext uri="{FF2B5EF4-FFF2-40B4-BE49-F238E27FC236}">
                <a16:creationId xmlns:a16="http://schemas.microsoft.com/office/drawing/2014/main" id="{84EE093F-BDD3-49A9-8DE9-D836D370B74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353800" y="6361475"/>
            <a:ext cx="838200" cy="360000"/>
          </a:xfrm>
        </p:spPr>
        <p:txBody>
          <a:bodyPr/>
          <a:lstStyle/>
          <a:p>
            <a:r>
              <a:rPr lang="en-US" dirty="0"/>
              <a:t>PAGE </a:t>
            </a:r>
            <a:fld id="{4A9B5881-4007-4345-955A-79C2656F0C49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725F25E-03DC-47CC-A844-315A12EC25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6560" y="1667850"/>
            <a:ext cx="5006340" cy="416242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3" name="Content Placeholder 12">
                <a:extLst>
                  <a:ext uri="{FF2B5EF4-FFF2-40B4-BE49-F238E27FC236}">
                    <a16:creationId xmlns:a16="http://schemas.microsoft.com/office/drawing/2014/main" id="{F5665D4A-CD8E-446E-844B-781EB59BCF2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49580" y="1667850"/>
                <a:ext cx="6470332" cy="4873625"/>
              </a:xfrm>
            </p:spPr>
            <p:txBody>
              <a:bodyPr>
                <a:normAutofit fontScale="32500" lnSpcReduction="20000"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6800" dirty="0"/>
                  <a:t>Vader is a model used for text sentiment analysis that is sensitive to both polarity (positive/negative) and intensity (strength) of emotion.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6800" dirty="0"/>
                  <a:t>It relies on a dictionary that maps lexical features to emotion intensities known as sentiment scores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6800" dirty="0"/>
                  <a:t>The sentiment score of a text obtained by summing up the intensity of each word in the text 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6800" dirty="0"/>
                  <a:t>The compound score is calculated from</a:t>
                </a:r>
                <a:r>
                  <a:rPr lang="en-US" sz="5500" dirty="0"/>
                  <a:t>                          </a:t>
                </a:r>
                <a14:m>
                  <m:oMath xmlns:m="http://schemas.openxmlformats.org/officeDocument/2006/math">
                    <m:r>
                      <a:rPr lang="en-US" sz="55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55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55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55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55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sz="55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55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55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55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55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sz="5500" dirty="0"/>
                  <a:t>  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sz="5500" dirty="0"/>
                  <a:t>     </a:t>
                </a:r>
                <a:r>
                  <a:rPr lang="en-US" sz="6800" dirty="0"/>
                  <a:t>where X sum of valence scores of constituent       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sz="6800" dirty="0"/>
                  <a:t>    words and α is normalization constant</a:t>
                </a:r>
                <a:br>
                  <a:rPr lang="en-US" sz="5500" dirty="0"/>
                </a:br>
                <a:br>
                  <a:rPr lang="en-US" sz="1200" dirty="0"/>
                </a:br>
                <a:br>
                  <a:rPr lang="en-US" sz="1200" dirty="0"/>
                </a:br>
                <a:br>
                  <a:rPr lang="en-US" sz="1500" dirty="0"/>
                </a:br>
                <a:r>
                  <a:rPr lang="en-US" sz="2200" dirty="0">
                    <a:latin typeface="TimesNewRomanPSMT"/>
                  </a:rPr>
                  <a:t> </a:t>
                </a:r>
                <a:br>
                  <a:rPr lang="en-US" dirty="0">
                    <a:highlight>
                      <a:srgbClr val="C0C0C0"/>
                    </a:highlight>
                  </a:rPr>
                </a:br>
                <a:endParaRPr lang="en-US" dirty="0">
                  <a:highlight>
                    <a:srgbClr val="C0C0C0"/>
                  </a:highlight>
                </a:endParaRPr>
              </a:p>
            </p:txBody>
          </p:sp>
        </mc:Choice>
        <mc:Fallback>
          <p:sp>
            <p:nvSpPr>
              <p:cNvPr id="13" name="Content Placeholder 12">
                <a:extLst>
                  <a:ext uri="{FF2B5EF4-FFF2-40B4-BE49-F238E27FC236}">
                    <a16:creationId xmlns:a16="http://schemas.microsoft.com/office/drawing/2014/main" id="{F5665D4A-CD8E-446E-844B-781EB59BCF2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49580" y="1667850"/>
                <a:ext cx="6470332" cy="4873625"/>
              </a:xfrm>
              <a:blipFill>
                <a:blip r:embed="rId4"/>
                <a:stretch>
                  <a:fillRect l="-1037" t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005039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B09D7-342C-4C6A-BFF2-6AA3703C67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819" y="619290"/>
            <a:ext cx="8686800" cy="537634"/>
          </a:xfrm>
        </p:spPr>
        <p:txBody>
          <a:bodyPr>
            <a:noAutofit/>
          </a:bodyPr>
          <a:lstStyle/>
          <a:p>
            <a:pPr algn="ctr"/>
            <a:r>
              <a:rPr lang="en-US" sz="4000" b="1" dirty="0">
                <a:solidFill>
                  <a:schemeClr val="accent2"/>
                </a:solidFill>
              </a:rPr>
              <a:t>Sentiment Analysis - Vader Example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22720B-2002-45FC-BEA8-DADF32ACB8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5291" y="1259051"/>
            <a:ext cx="2637609" cy="1682208"/>
          </a:xfrm>
          <a:prstGeom prst="rect">
            <a:avLst/>
          </a:prstGeom>
        </p:spPr>
      </p:pic>
      <p:sp>
        <p:nvSpPr>
          <p:cNvPr id="6" name="Slide Number Placeholder 19">
            <a:extLst>
              <a:ext uri="{FF2B5EF4-FFF2-40B4-BE49-F238E27FC236}">
                <a16:creationId xmlns:a16="http://schemas.microsoft.com/office/drawing/2014/main" id="{84EE093F-BDD3-49A9-8DE9-D836D370B74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353800" y="6361475"/>
            <a:ext cx="838200" cy="360000"/>
          </a:xfrm>
        </p:spPr>
        <p:txBody>
          <a:bodyPr/>
          <a:lstStyle/>
          <a:p>
            <a:r>
              <a:rPr lang="en-US" dirty="0"/>
              <a:t>PAGE </a:t>
            </a:r>
            <a:fld id="{4A9B5881-4007-4345-955A-79C2656F0C49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EE93A86-ED19-4B0A-A272-6E81ADDD0B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049" y="3064023"/>
            <a:ext cx="11329851" cy="3174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2251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B09D7-342C-4C6A-BFF2-6AA3703C67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3810" y="1119714"/>
            <a:ext cx="3718455" cy="537634"/>
          </a:xfrm>
        </p:spPr>
        <p:txBody>
          <a:bodyPr>
            <a:noAutofit/>
          </a:bodyPr>
          <a:lstStyle/>
          <a:p>
            <a:r>
              <a:rPr lang="en-US" sz="4000" b="1" dirty="0">
                <a:solidFill>
                  <a:schemeClr val="accent2"/>
                </a:solidFill>
              </a:rPr>
              <a:t>SVD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62086A4-90BD-4F1C-B411-D87447E729B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286103" y="736134"/>
                <a:ext cx="6702325" cy="5760460"/>
              </a:xfrm>
            </p:spPr>
            <p:txBody>
              <a:bodyPr>
                <a:noAutofit/>
              </a:bodyPr>
              <a:lstStyle/>
              <a:p>
                <a:r>
                  <a:rPr lang="en-US" sz="1800" dirty="0"/>
                  <a:t>We used MF class created by Yehuda </a:t>
                </a:r>
                <a:r>
                  <a:rPr lang="en-US" sz="1800" dirty="0" err="1"/>
                  <a:t>Koren</a:t>
                </a:r>
                <a:r>
                  <a:rPr lang="en-US" sz="1800" dirty="0"/>
                  <a:t>, Robert Bell, Chris </a:t>
                </a:r>
                <a:r>
                  <a:rPr lang="en-US" sz="1800" dirty="0" err="1"/>
                  <a:t>Volinsky</a:t>
                </a:r>
                <a:endParaRPr lang="en-US" sz="1800" dirty="0"/>
              </a:p>
              <a:p>
                <a:r>
                  <a:rPr lang="en-US" sz="1800" dirty="0"/>
                  <a:t>GitHub Paper-Implementation-Matrix-Factorization-Recommender-Systems-Netflix reference could be found in references section</a:t>
                </a:r>
              </a:p>
              <a:p>
                <a:r>
                  <a:rPr lang="en-US" sz="1800" dirty="0"/>
                  <a:t>MF Class inputs are:</a:t>
                </a:r>
              </a:p>
              <a:p>
                <a:pPr lvl="1"/>
                <a:r>
                  <a:rPr lang="en-US" sz="1800" b="1" dirty="0"/>
                  <a:t>R (</a:t>
                </a:r>
                <a:r>
                  <a:rPr lang="en-US" sz="1800" b="1" dirty="0" err="1"/>
                  <a:t>ndarray</a:t>
                </a:r>
                <a:r>
                  <a:rPr lang="en-US" sz="1800" b="1" dirty="0"/>
                  <a:t>)    </a:t>
                </a:r>
                <a:r>
                  <a:rPr lang="en-US" sz="1800" dirty="0"/>
                  <a:t>:</a:t>
                </a:r>
                <a:r>
                  <a:rPr lang="en-US" sz="1800" b="1" dirty="0"/>
                  <a:t> </a:t>
                </a:r>
                <a:r>
                  <a:rPr lang="en-US" sz="1800" dirty="0"/>
                  <a:t>user-item rating matrix</a:t>
                </a:r>
              </a:p>
              <a:p>
                <a:pPr lvl="1"/>
                <a:r>
                  <a:rPr lang="en-US" sz="1800" b="1" dirty="0"/>
                  <a:t>K (int) </a:t>
                </a:r>
                <a:r>
                  <a:rPr lang="en-US" sz="1800" dirty="0"/>
                  <a:t>            : number of latent dimensions</a:t>
                </a:r>
              </a:p>
              <a:p>
                <a:pPr lvl="1"/>
                <a:r>
                  <a:rPr lang="en-US" sz="1800" b="1" dirty="0"/>
                  <a:t>alpha (float)  </a:t>
                </a:r>
                <a:r>
                  <a:rPr lang="en-US" sz="1800" dirty="0"/>
                  <a:t>: learning rate</a:t>
                </a:r>
              </a:p>
              <a:p>
                <a:pPr lvl="1"/>
                <a:r>
                  <a:rPr lang="en-US" sz="1800" b="1" dirty="0"/>
                  <a:t>beta (float)    </a:t>
                </a:r>
                <a:r>
                  <a:rPr lang="en-US" sz="1800" dirty="0"/>
                  <a:t>: regularization parameter</a:t>
                </a:r>
              </a:p>
              <a:p>
                <a:pPr lvl="1"/>
                <a:r>
                  <a:rPr lang="en-US" sz="1800" b="1" dirty="0"/>
                  <a:t>delta (float)   : </a:t>
                </a:r>
                <a:r>
                  <a:rPr lang="en-US" sz="1800" dirty="0" err="1"/>
                  <a:t>vader</a:t>
                </a:r>
                <a:r>
                  <a:rPr lang="en-US" sz="1800" dirty="0"/>
                  <a:t> score weight</a:t>
                </a:r>
              </a:p>
              <a:p>
                <a:pPr lvl="1"/>
                <a:r>
                  <a:rPr lang="it-IT" sz="1800" b="1" dirty="0"/>
                  <a:t>vadar_score  : </a:t>
                </a:r>
                <a:r>
                  <a:rPr lang="it-IT" sz="1800" dirty="0"/>
                  <a:t>vader score list</a:t>
                </a:r>
                <a:endParaRPr lang="en-US" sz="1800" dirty="0"/>
              </a:p>
              <a:p>
                <a:r>
                  <a:rPr lang="en-US" sz="1800" dirty="0"/>
                  <a:t>Then MF Class:</a:t>
                </a:r>
              </a:p>
              <a:p>
                <a:pPr lvl="1"/>
                <a:r>
                  <a:rPr lang="en-US" sz="1800" dirty="0"/>
                  <a:t>Train SVD model </a:t>
                </a:r>
              </a:p>
              <a:p>
                <a:pPr lvl="1"/>
                <a:r>
                  <a:rPr lang="en-US" sz="1800" dirty="0"/>
                  <a:t>Updating parameters and </a:t>
                </a:r>
              </a:p>
              <a:p>
                <a:pPr lvl="1"/>
                <a:r>
                  <a:rPr lang="en-US" sz="1800" dirty="0"/>
                  <a:t>Calculating MSE and </a:t>
                </a:r>
              </a:p>
              <a:p>
                <a:pPr lvl="1"/>
                <a:r>
                  <a:rPr lang="en-US" sz="1800" dirty="0"/>
                  <a:t>Performing SGD (stochastic gradient decent) and finally provide predicted rating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1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800" b="1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800" b="1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e>
                      <m:sub>
                        <m:r>
                          <a:rPr lang="en-US" sz="1800" b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𝐮𝐢</m:t>
                        </m:r>
                      </m:sub>
                    </m:sSub>
                  </m:oMath>
                </a14:m>
                <a:r>
                  <a:rPr lang="en-US" sz="1800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62086A4-90BD-4F1C-B411-D87447E729B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286103" y="736134"/>
                <a:ext cx="6702325" cy="5760460"/>
              </a:xfrm>
              <a:blipFill>
                <a:blip r:embed="rId2"/>
                <a:stretch>
                  <a:fillRect l="-545" t="-1058" r="-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19">
            <a:extLst>
              <a:ext uri="{FF2B5EF4-FFF2-40B4-BE49-F238E27FC236}">
                <a16:creationId xmlns:a16="http://schemas.microsoft.com/office/drawing/2014/main" id="{AE64AE7E-3B43-4889-A195-81493172BDF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353800" y="6361475"/>
            <a:ext cx="838200" cy="360000"/>
          </a:xfrm>
        </p:spPr>
        <p:txBody>
          <a:bodyPr/>
          <a:lstStyle/>
          <a:p>
            <a:r>
              <a:rPr lang="en-US" dirty="0"/>
              <a:t>PAGE </a:t>
            </a:r>
            <a:fld id="{4A9B5881-4007-4345-955A-79C2656F0C49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9667E28-85AB-412A-AC69-B9ECF31E65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869" y="1657348"/>
            <a:ext cx="4650315" cy="4704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4719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2086A4-90BD-4F1C-B411-D87447E729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26654" y="736134"/>
            <a:ext cx="5469466" cy="5385732"/>
          </a:xfrm>
        </p:spPr>
        <p:txBody>
          <a:bodyPr>
            <a:normAutofit/>
          </a:bodyPr>
          <a:lstStyle/>
          <a:p>
            <a:r>
              <a:rPr lang="en-US" sz="2200" dirty="0"/>
              <a:t>In the next code review we show that external implicit data of item bias (from IMDB site) lead to small improvement in rating prediction accuracy</a:t>
            </a:r>
          </a:p>
          <a:p>
            <a:r>
              <a:rPr lang="en-US" sz="2200" dirty="0"/>
              <a:t>Considering the results, if given more time we would try to farther improve accuracy by:</a:t>
            </a:r>
          </a:p>
          <a:p>
            <a:pPr lvl="1"/>
            <a:r>
              <a:rPr lang="en-US" sz="2400" dirty="0"/>
              <a:t>Integrating more external implicit data</a:t>
            </a:r>
          </a:p>
          <a:p>
            <a:pPr lvl="1"/>
            <a:r>
              <a:rPr lang="en-US" sz="2400" dirty="0"/>
              <a:t>Adding temporal effects gained from relevant external sources</a:t>
            </a:r>
          </a:p>
          <a:p>
            <a:pPr lvl="1"/>
            <a:r>
              <a:rPr lang="en-US" sz="2400" dirty="0"/>
              <a:t>Train on larger number of movies and users</a:t>
            </a:r>
          </a:p>
          <a:p>
            <a:pPr lvl="1"/>
            <a:r>
              <a:rPr lang="en-US" sz="2400" dirty="0"/>
              <a:t>Decrease sparsity in Database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Slide Number Placeholder 19">
            <a:extLst>
              <a:ext uri="{FF2B5EF4-FFF2-40B4-BE49-F238E27FC236}">
                <a16:creationId xmlns:a16="http://schemas.microsoft.com/office/drawing/2014/main" id="{BB1BB4E5-2434-495F-92D1-88321E1B2B9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353800" y="6361475"/>
            <a:ext cx="838200" cy="360000"/>
          </a:xfrm>
        </p:spPr>
        <p:txBody>
          <a:bodyPr/>
          <a:lstStyle/>
          <a:p>
            <a:r>
              <a:rPr lang="en-US" dirty="0"/>
              <a:t>PAGE </a:t>
            </a:r>
            <a:fld id="{4A9B5881-4007-4345-955A-79C2656F0C49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4F4D97A-3FF3-4D1E-990F-3A6790E963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880" y="920089"/>
            <a:ext cx="6067116" cy="4459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7751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195DBA8-C1D8-4590-8AC1-AF50A2B885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/>
              <a:t>Main paper: </a:t>
            </a:r>
            <a:r>
              <a:rPr lang="en-US" sz="1800" dirty="0" err="1"/>
              <a:t>Koren</a:t>
            </a:r>
            <a:r>
              <a:rPr lang="en-US" sz="1800" dirty="0"/>
              <a:t>, Y., &amp; Bell, R. (2015). Advances in collaborative filtering. In Recommender systems handbook (pp. 77-118). Springer, Boston, MA.</a:t>
            </a:r>
          </a:p>
          <a:p>
            <a:r>
              <a:rPr lang="en-US" sz="1800" dirty="0" err="1"/>
              <a:t>Koren</a:t>
            </a:r>
            <a:r>
              <a:rPr lang="en-US" sz="1800" dirty="0"/>
              <a:t>, Y., Bell, R., &amp; </a:t>
            </a:r>
            <a:r>
              <a:rPr lang="en-US" sz="1800" dirty="0" err="1"/>
              <a:t>Volinsky</a:t>
            </a:r>
            <a:r>
              <a:rPr lang="en-US" sz="1800" dirty="0"/>
              <a:t>, C. (2009). Matrix factorization techniques for recommender systems. Computer, 42(8), 30-37.</a:t>
            </a:r>
          </a:p>
          <a:p>
            <a:r>
              <a:rPr lang="en-US" sz="1800" dirty="0" err="1"/>
              <a:t>F.O.Isinkayea</a:t>
            </a:r>
            <a:r>
              <a:rPr lang="en-US" sz="1800" dirty="0"/>
              <a:t>, </a:t>
            </a:r>
            <a:r>
              <a:rPr lang="en-US" sz="1800" dirty="0" err="1"/>
              <a:t>Y.O.Folajimib</a:t>
            </a:r>
            <a:r>
              <a:rPr lang="en-US" sz="1800" dirty="0"/>
              <a:t>, </a:t>
            </a:r>
            <a:r>
              <a:rPr lang="en-US" sz="1800" dirty="0" err="1"/>
              <a:t>B.A.Ojokohc</a:t>
            </a:r>
            <a:r>
              <a:rPr lang="en-US" sz="1800" dirty="0"/>
              <a:t>: Recommendation systems: Principles, methods and evaluation. Egyptian Informatics Journal Volume 16, Issue 3, November 2015, Pages 261-273</a:t>
            </a:r>
          </a:p>
          <a:p>
            <a:r>
              <a:rPr lang="en-US" sz="1800" dirty="0" err="1"/>
              <a:t>Songhao</a:t>
            </a:r>
            <a:r>
              <a:rPr lang="en-US" sz="1800" dirty="0"/>
              <a:t> Wu, Design your own Sentiment Score, toward data science web</a:t>
            </a:r>
          </a:p>
          <a:p>
            <a:r>
              <a:rPr lang="en-US" sz="1800" dirty="0"/>
              <a:t>Yehuda </a:t>
            </a:r>
            <a:r>
              <a:rPr lang="en-US" sz="1800" dirty="0" err="1"/>
              <a:t>Koren</a:t>
            </a:r>
            <a:r>
              <a:rPr lang="en-US" sz="1800" dirty="0"/>
              <a:t>, Robert Bell, Chris </a:t>
            </a:r>
            <a:r>
              <a:rPr lang="en-US" sz="1800" dirty="0" err="1"/>
              <a:t>Volinsky</a:t>
            </a:r>
            <a:r>
              <a:rPr lang="en-US" sz="1800" dirty="0"/>
              <a:t>, Paper-Implementation-Matrix-Factorization-Recommender-Systems-Netflix, </a:t>
            </a:r>
            <a:r>
              <a:rPr lang="en-US" sz="1800" dirty="0" err="1"/>
              <a:t>Github</a:t>
            </a:r>
            <a:r>
              <a:rPr lang="en-US" sz="1800" dirty="0"/>
              <a:t> harshraj11584</a:t>
            </a:r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4" name="Slide Number Placeholder 19">
            <a:extLst>
              <a:ext uri="{FF2B5EF4-FFF2-40B4-BE49-F238E27FC236}">
                <a16:creationId xmlns:a16="http://schemas.microsoft.com/office/drawing/2014/main" id="{DA40E0AB-0AE9-4D9B-90DE-BA6F7AF7C40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353800" y="6361475"/>
            <a:ext cx="838200" cy="360000"/>
          </a:xfrm>
        </p:spPr>
        <p:txBody>
          <a:bodyPr/>
          <a:lstStyle/>
          <a:p>
            <a:r>
              <a:rPr lang="en-US" dirty="0"/>
              <a:t>PAGE </a:t>
            </a:r>
            <a:fld id="{4A9B5881-4007-4345-955A-79C2656F0C49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8B1D25-9413-44DF-80E0-80E16A6FA353}"/>
              </a:ext>
            </a:extLst>
          </p:cNvPr>
          <p:cNvSpPr txBox="1"/>
          <p:nvPr/>
        </p:nvSpPr>
        <p:spPr>
          <a:xfrm>
            <a:off x="838200" y="311705"/>
            <a:ext cx="609797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b="1" dirty="0">
                <a:solidFill>
                  <a:schemeClr val="accent2"/>
                </a:solidFill>
              </a:rPr>
              <a:t>References 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1194911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349E2D-EE5A-4CD7-9CF3-CA13D39D69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6000" b="1" dirty="0"/>
              <a:t>Any</a:t>
            </a:r>
            <a:br>
              <a:rPr lang="en-US" sz="6000" b="1" dirty="0"/>
            </a:br>
            <a:br>
              <a:rPr lang="en-US" sz="6000" b="1" dirty="0"/>
            </a:br>
            <a:r>
              <a:rPr lang="en-US" sz="6000" b="1" dirty="0"/>
              <a:t> Question?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56351D-9B49-4E41-8F74-08B2E0F14DD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PAGE </a:t>
            </a:r>
            <a:fld id="{4A9B5881-4007-4345-955A-79C2656F0C49}" type="slidenum">
              <a:rPr lang="en-US" smtClean="0"/>
              <a:pPr/>
              <a:t>35</a:t>
            </a:fld>
            <a:endParaRPr lang="en-US" dirty="0"/>
          </a:p>
        </p:txBody>
      </p:sp>
      <p:pic>
        <p:nvPicPr>
          <p:cNvPr id="16" name="Content Placeholder 15" descr="A picture containing curtain, furniture, cable&#10;&#10;Description automatically generated">
            <a:extLst>
              <a:ext uri="{FF2B5EF4-FFF2-40B4-BE49-F238E27FC236}">
                <a16:creationId xmlns:a16="http://schemas.microsoft.com/office/drawing/2014/main" id="{4F1AF7D7-4F3D-479C-BB87-A6092206D3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5300" y="1"/>
            <a:ext cx="7886700" cy="6361474"/>
          </a:xfrm>
        </p:spPr>
      </p:pic>
    </p:spTree>
    <p:extLst>
      <p:ext uri="{BB962C8B-B14F-4D97-AF65-F5344CB8AC3E}">
        <p14:creationId xmlns:p14="http://schemas.microsoft.com/office/powerpoint/2010/main" val="8119079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58AE6-56F6-44E8-8BBF-23277B1773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2000" y="0"/>
            <a:ext cx="4680000" cy="6721473"/>
          </a:xfrm>
        </p:spPr>
        <p:txBody>
          <a:bodyPr/>
          <a:lstStyle/>
          <a:p>
            <a:r>
              <a:rPr lang="en-US" b="1" dirty="0">
                <a:solidFill>
                  <a:srgbClr val="00B0F0"/>
                </a:solidFill>
              </a:rPr>
              <a:t>Introduction to Recommender Systems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3AEC0301-E9AA-4478-9E23-C372DBDCE6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353800" y="6361475"/>
            <a:ext cx="838200" cy="360000"/>
          </a:xfrm>
        </p:spPr>
        <p:txBody>
          <a:bodyPr/>
          <a:lstStyle/>
          <a:p>
            <a:r>
              <a:rPr lang="en-US" dirty="0"/>
              <a:t>PAGE </a:t>
            </a:r>
            <a:fld id="{4A9B5881-4007-4345-955A-79C2656F0C49}" type="slidenum">
              <a:rPr lang="en-US" smtClean="0"/>
              <a:pPr/>
              <a:t>4</a:t>
            </a:fld>
            <a:endParaRPr lang="en-US" dirty="0"/>
          </a:p>
        </p:txBody>
      </p:sp>
      <p:graphicFrame>
        <p:nvGraphicFramePr>
          <p:cNvPr id="3" name="Content Placeholder 2" descr="List Content Placeholder">
            <a:extLst>
              <a:ext uri="{FF2B5EF4-FFF2-40B4-BE49-F238E27FC236}">
                <a16:creationId xmlns:a16="http://schemas.microsoft.com/office/drawing/2014/main" id="{00DD6853-7971-494B-A148-546DF3F1545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91936651"/>
              </p:ext>
            </p:extLst>
          </p:nvPr>
        </p:nvGraphicFramePr>
        <p:xfrm>
          <a:off x="838200" y="365124"/>
          <a:ext cx="6156323" cy="59848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897825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9600F-A17E-4354-A7AB-0CC2A43A9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 algn="ctr">
              <a:lnSpc>
                <a:spcPct val="90000"/>
              </a:lnSpc>
              <a:buNone/>
            </a:pPr>
            <a:r>
              <a:rPr lang="en-US" sz="3200" b="1" dirty="0">
                <a:solidFill>
                  <a:srgbClr val="00B0F0"/>
                </a:solidFill>
              </a:rPr>
              <a:t>Content-Based Filtering (CBF)</a:t>
            </a:r>
            <a:endParaRPr lang="en-US" sz="3200" dirty="0">
              <a:solidFill>
                <a:srgbClr val="00B0F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6A4B49-27C8-46B6-8B11-AD7E8F615E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7" y="987425"/>
            <a:ext cx="6721429" cy="4873625"/>
          </a:xfrm>
        </p:spPr>
        <p:txBody>
          <a:bodyPr>
            <a:normAutofit/>
          </a:bodyPr>
          <a:lstStyle/>
          <a:p>
            <a:r>
              <a:rPr lang="en-US" sz="2400" dirty="0"/>
              <a:t>Item domain-dependent algorithm </a:t>
            </a:r>
          </a:p>
          <a:p>
            <a:r>
              <a:rPr lang="en-US" sz="2400" dirty="0"/>
              <a:t>Generates predictions via analysis of items attributes</a:t>
            </a:r>
          </a:p>
          <a:p>
            <a:r>
              <a:rPr lang="en-US" sz="2400" dirty="0"/>
              <a:t>Other users does not influence recommendation</a:t>
            </a:r>
          </a:p>
          <a:p>
            <a:r>
              <a:rPr lang="en-US" sz="2400" dirty="0"/>
              <a:t>Most successful when content is web pages/publications/news</a:t>
            </a:r>
          </a:p>
          <a:p>
            <a:pPr marL="0" indent="0">
              <a:lnSpc>
                <a:spcPct val="90000"/>
              </a:lnSpc>
              <a:buNone/>
            </a:pP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B4CE3A-8C88-45AA-A849-57E5A7AC22C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dirty="0"/>
              <a:t>PAGE </a:t>
            </a:r>
            <a:fld id="{4A9B5881-4007-4345-955A-79C2656F0C49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2C2DB72-01A8-424A-8CEF-8BD2418A8D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45309" y="6361475"/>
            <a:ext cx="2552123" cy="3600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tx1">
                  <a:lumMod val="75000"/>
                  <a:lumOff val="2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Content-Based Filtering (CBF)</a:t>
            </a:r>
            <a:endParaRPr lang="en-US" sz="1200" dirty="0">
              <a:solidFill>
                <a:schemeClr val="bg1"/>
              </a:solidFill>
            </a:endParaRPr>
          </a:p>
          <a:p>
            <a:pPr algn="ctr"/>
            <a:endParaRPr lang="en-US" sz="12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5AAAEAA-CCF6-4E36-A4A3-5AF49D0099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697432" y="6562004"/>
            <a:ext cx="2552123" cy="15947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indent="0" algn="ctr">
              <a:lnSpc>
                <a:spcPct val="90000"/>
              </a:lnSpc>
              <a:buNone/>
            </a:pPr>
            <a:r>
              <a:rPr lang="en-US" sz="1200" b="1" dirty="0">
                <a:solidFill>
                  <a:schemeClr val="bg1"/>
                </a:solidFill>
              </a:rPr>
              <a:t>Collaborative Filtering (CF)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F253864-26FA-4AB1-9F0A-4F57D870EE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249555" y="6562004"/>
            <a:ext cx="2552123" cy="15947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1" dirty="0"/>
              <a:t>Hybrid Filtering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4949406-858F-4224-BC48-1974638998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801677" y="6562004"/>
            <a:ext cx="2552123" cy="159471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1" dirty="0"/>
              <a:t>Overview</a:t>
            </a:r>
            <a:endParaRPr lang="en-US" sz="1200" dirty="0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1D0A4E21-00BC-4451-94C9-943503852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2349947" y="6271566"/>
            <a:ext cx="142847" cy="91567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13" name="Diagram 12">
            <a:extLst>
              <a:ext uri="{FF2B5EF4-FFF2-40B4-BE49-F238E27FC236}">
                <a16:creationId xmlns:a16="http://schemas.microsoft.com/office/drawing/2014/main" id="{C910CE80-3E8B-476F-B188-4BFF5AABFAA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67978708"/>
              </p:ext>
            </p:extLst>
          </p:nvPr>
        </p:nvGraphicFramePr>
        <p:xfrm>
          <a:off x="963797" y="2147309"/>
          <a:ext cx="3684218" cy="36631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5CA067AE-9221-418C-9981-E9D427D433BA}"/>
              </a:ext>
            </a:extLst>
          </p:cNvPr>
          <p:cNvSpPr/>
          <p:nvPr/>
        </p:nvSpPr>
        <p:spPr>
          <a:xfrm>
            <a:off x="1244295" y="3239196"/>
            <a:ext cx="949286" cy="644236"/>
          </a:xfrm>
          <a:prstGeom prst="roundRect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8" name="Table 16">
            <a:extLst>
              <a:ext uri="{FF2B5EF4-FFF2-40B4-BE49-F238E27FC236}">
                <a16:creationId xmlns:a16="http://schemas.microsoft.com/office/drawing/2014/main" id="{652F8A1D-F999-4A9A-98F0-A19CCD37EE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1454751"/>
              </p:ext>
            </p:extLst>
          </p:nvPr>
        </p:nvGraphicFramePr>
        <p:xfrm>
          <a:off x="5183187" y="3597181"/>
          <a:ext cx="2907145" cy="1399550"/>
        </p:xfrm>
        <a:graphic>
          <a:graphicData uri="http://schemas.openxmlformats.org/drawingml/2006/table">
            <a:tbl>
              <a:tblPr firstRow="1" bandRow="1"/>
              <a:tblGrid>
                <a:gridCol w="2907145">
                  <a:extLst>
                    <a:ext uri="{9D8B030D-6E8A-4147-A177-3AD203B41FA5}">
                      <a16:colId xmlns:a16="http://schemas.microsoft.com/office/drawing/2014/main" val="3298063353"/>
                    </a:ext>
                  </a:extLst>
                </a:gridCol>
              </a:tblGrid>
              <a:tr h="36008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aramond" panose="02020404030301010803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aramond" panose="02020404030301010803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aramond" panose="02020404030301010803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aramond" panose="02020404030301010803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aramond" panose="02020404030301010803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aramond" panose="02020404030301010803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aramond" panose="02020404030301010803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aramond" panose="02020404030301010803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aramond" panose="02020404030301010803"/>
                        </a:defRPr>
                      </a:lvl9pPr>
                    </a:lstStyle>
                    <a:p>
                      <a:pPr algn="ctr"/>
                      <a:r>
                        <a:rPr lang="en-US" dirty="0"/>
                        <a:t>Cons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300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8516034"/>
                  </a:ext>
                </a:extLst>
              </a:tr>
              <a:tr h="49385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aramond" panose="02020404030301010803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aramond" panose="02020404030301010803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aramond" panose="02020404030301010803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aramond" panose="02020404030301010803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aramond" panose="02020404030301010803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aramond" panose="02020404030301010803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aramond" panose="02020404030301010803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aramond" panose="02020404030301010803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aramond" panose="02020404030301010803"/>
                        </a:defRPr>
                      </a:lvl9pPr>
                    </a:lstStyle>
                    <a:p>
                      <a:pPr marL="0" algn="l" defTabSz="457200" rtl="0" eaLnBrk="1" latinLnBrk="0" hangingPunct="1"/>
                      <a:r>
                        <a:rPr lang="en-US" sz="1400" kern="1200" cap="none" dirty="0">
                          <a:solidFill>
                            <a:srgbClr val="262626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Items metadata dependent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300F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0116845"/>
                  </a:ext>
                </a:extLst>
              </a:tr>
              <a:tr h="53993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aramond" panose="02020404030301010803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aramond" panose="02020404030301010803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aramond" panose="02020404030301010803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aramond" panose="02020404030301010803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aramond" panose="02020404030301010803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aramond" panose="02020404030301010803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aramond" panose="02020404030301010803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aramond" panose="02020404030301010803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aramond" panose="02020404030301010803"/>
                        </a:defRPr>
                      </a:lvl9pPr>
                    </a:lstStyle>
                    <a:p>
                      <a:pPr marL="0" algn="l" defTabSz="457200" rtl="0" eaLnBrk="1" latinLnBrk="0" hangingPunct="1"/>
                      <a:r>
                        <a:rPr lang="en-US" sz="1400" kern="1200" cap="none" dirty="0">
                          <a:solidFill>
                            <a:srgbClr val="262626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Items content overspecialization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300F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4794319"/>
                  </a:ext>
                </a:extLst>
              </a:tr>
            </a:tbl>
          </a:graphicData>
        </a:graphic>
      </p:graphicFrame>
      <p:graphicFrame>
        <p:nvGraphicFramePr>
          <p:cNvPr id="19" name="Table 4">
            <a:extLst>
              <a:ext uri="{FF2B5EF4-FFF2-40B4-BE49-F238E27FC236}">
                <a16:creationId xmlns:a16="http://schemas.microsoft.com/office/drawing/2014/main" id="{4A4130B1-0856-40D3-88BE-7F8D42A758C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85928428"/>
              </p:ext>
            </p:extLst>
          </p:nvPr>
        </p:nvGraphicFramePr>
        <p:xfrm>
          <a:off x="8726462" y="3597181"/>
          <a:ext cx="3083193" cy="2267544"/>
        </p:xfrm>
        <a:graphic>
          <a:graphicData uri="http://schemas.openxmlformats.org/drawingml/2006/table">
            <a:tbl>
              <a:tblPr firstRow="1" bandRow="1"/>
              <a:tblGrid>
                <a:gridCol w="3083193">
                  <a:extLst>
                    <a:ext uri="{9D8B030D-6E8A-4147-A177-3AD203B41FA5}">
                      <a16:colId xmlns:a16="http://schemas.microsoft.com/office/drawing/2014/main" val="1304927233"/>
                    </a:ext>
                  </a:extLst>
                </a:gridCol>
              </a:tblGrid>
              <a:tr h="340674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pPr algn="ctr"/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Pros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0C2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551795"/>
                  </a:ext>
                </a:extLst>
              </a:tr>
              <a:tr h="482621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r>
                        <a:rPr lang="en-US" sz="1400" kern="1200" cap="none" dirty="0">
                          <a:solidFill>
                            <a:srgbClr val="262626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 Cold start issues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0C226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6463081"/>
                  </a:ext>
                </a:extLst>
              </a:tr>
              <a:tr h="482621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pPr marL="0" algn="l" defTabSz="457200" rtl="0" eaLnBrk="1" latinLnBrk="0" hangingPunct="1"/>
                      <a:r>
                        <a:rPr lang="en-US" sz="1400" kern="1200" cap="none" dirty="0">
                          <a:solidFill>
                            <a:srgbClr val="262626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Recommendation Accuracy independent of user preferences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2313545"/>
                  </a:ext>
                </a:extLst>
              </a:tr>
              <a:tr h="482621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pPr marL="0" algn="l" defTabSz="457200" rtl="0" eaLnBrk="1" latinLnBrk="0" hangingPunct="1"/>
                      <a:r>
                        <a:rPr lang="en-US" sz="1400" kern="1200" cap="none" dirty="0">
                          <a:solidFill>
                            <a:srgbClr val="262626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User Privacy 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0C226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4300599"/>
                  </a:ext>
                </a:extLst>
              </a:tr>
              <a:tr h="41838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aramond" panose="02020404030301010803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aramond" panose="02020404030301010803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aramond" panose="02020404030301010803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aramond" panose="02020404030301010803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aramond" panose="02020404030301010803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aramond" panose="02020404030301010803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aramond" panose="02020404030301010803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aramond" panose="02020404030301010803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aramond" panose="02020404030301010803"/>
                        </a:defRPr>
                      </a:lvl9pPr>
                    </a:lstStyle>
                    <a:p>
                      <a:pPr marL="0" algn="l" defTabSz="457200" rtl="0" eaLnBrk="1" latinLnBrk="0" hangingPunct="1"/>
                      <a:r>
                        <a:rPr lang="en-US" sz="1400" kern="1200" cap="none" dirty="0">
                          <a:solidFill>
                            <a:srgbClr val="262626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Interpretability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09464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69832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8855392-9FED-4979-8AC6-A73037648D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200" b="1" dirty="0">
                <a:solidFill>
                  <a:srgbClr val="00B0F0"/>
                </a:solidFill>
              </a:rPr>
              <a:t>Collaborative Filtering (CF)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934DE9-1653-4F9E-B307-C53A27B218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dirty="0"/>
              <a:t>PAGE </a:t>
            </a:r>
            <a:fld id="{4A9B5881-4007-4345-955A-79C2656F0C49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FE2B34C-7760-453F-8A81-50335F1BD6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45309" y="6557847"/>
            <a:ext cx="2552123" cy="163627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tx1">
                  <a:lumMod val="75000"/>
                  <a:lumOff val="2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Content-Based Filtering (CBF)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BED1379-2C64-4902-A414-90051165C9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697432" y="6361476"/>
            <a:ext cx="2552123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indent="0" algn="ctr">
              <a:lnSpc>
                <a:spcPct val="90000"/>
              </a:lnSpc>
              <a:buNone/>
            </a:pPr>
            <a:r>
              <a:rPr lang="en-US" sz="1200" b="1" dirty="0">
                <a:solidFill>
                  <a:schemeClr val="bg1"/>
                </a:solidFill>
              </a:rPr>
              <a:t>Collaborative Filtering (CF)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74383B4-AACC-4685-AB80-6888FAA0B6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249555" y="6562004"/>
            <a:ext cx="2552123" cy="15947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1" dirty="0"/>
              <a:t>Hybrid Filtering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EC3D0FF-B59D-47D4-8EEE-5EF3EA7C3C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801677" y="6562004"/>
            <a:ext cx="2552123" cy="159471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1" dirty="0"/>
              <a:t>Overview</a:t>
            </a:r>
            <a:endParaRPr lang="en-US" sz="1200" dirty="0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C1168A37-F12A-42E8-A95E-69747461C0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4902070" y="6271566"/>
            <a:ext cx="142847" cy="91567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18" name="Diagram 17">
            <a:extLst>
              <a:ext uri="{FF2B5EF4-FFF2-40B4-BE49-F238E27FC236}">
                <a16:creationId xmlns:a16="http://schemas.microsoft.com/office/drawing/2014/main" id="{6196A1EF-F04C-4768-BE08-12962FA7242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99505965"/>
              </p:ext>
            </p:extLst>
          </p:nvPr>
        </p:nvGraphicFramePr>
        <p:xfrm>
          <a:off x="963797" y="2147309"/>
          <a:ext cx="3684218" cy="36631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9D66E183-CCC5-480C-8C42-588D8E062587}"/>
              </a:ext>
            </a:extLst>
          </p:cNvPr>
          <p:cNvSpPr/>
          <p:nvPr/>
        </p:nvSpPr>
        <p:spPr>
          <a:xfrm>
            <a:off x="2462239" y="3243084"/>
            <a:ext cx="949286" cy="644236"/>
          </a:xfrm>
          <a:prstGeom prst="roundRect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DCBD005-AB3F-45F0-A847-C614BD336B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7" y="566057"/>
            <a:ext cx="6921727" cy="5294993"/>
          </a:xfrm>
        </p:spPr>
        <p:txBody>
          <a:bodyPr>
            <a:normAutofit/>
          </a:bodyPr>
          <a:lstStyle/>
          <a:p>
            <a:r>
              <a:rPr lang="en-US" sz="2400" dirty="0"/>
              <a:t>Domain-independent prediction technique</a:t>
            </a:r>
          </a:p>
          <a:p>
            <a:r>
              <a:rPr lang="en-US" sz="2400" dirty="0"/>
              <a:t>Suitable for movies/music </a:t>
            </a:r>
          </a:p>
          <a:p>
            <a:pPr marL="0" indent="0">
              <a:buNone/>
            </a:pPr>
            <a:r>
              <a:rPr lang="en-US" sz="2400" dirty="0"/>
              <a:t>    Content that can’t easily described by metadata</a:t>
            </a:r>
          </a:p>
          <a:p>
            <a:r>
              <a:rPr lang="en-US" sz="2400" dirty="0"/>
              <a:t>Build user-item matrix of preferences per items by users</a:t>
            </a:r>
          </a:p>
          <a:p>
            <a:r>
              <a:rPr lang="en-US" sz="2400" dirty="0"/>
              <a:t>Calculate similarities between users’ profiles to make recommendations </a:t>
            </a:r>
          </a:p>
        </p:txBody>
      </p:sp>
      <p:graphicFrame>
        <p:nvGraphicFramePr>
          <p:cNvPr id="16" name="Table 16">
            <a:extLst>
              <a:ext uri="{FF2B5EF4-FFF2-40B4-BE49-F238E27FC236}">
                <a16:creationId xmlns:a16="http://schemas.microsoft.com/office/drawing/2014/main" id="{38009415-D8A8-41A0-9D37-C8233D1D3C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4751421"/>
              </p:ext>
            </p:extLst>
          </p:nvPr>
        </p:nvGraphicFramePr>
        <p:xfrm>
          <a:off x="5359236" y="4114020"/>
          <a:ext cx="2910052" cy="1719710"/>
        </p:xfrm>
        <a:graphic>
          <a:graphicData uri="http://schemas.openxmlformats.org/drawingml/2006/table">
            <a:tbl>
              <a:tblPr firstRow="1" bandRow="1"/>
              <a:tblGrid>
                <a:gridCol w="2910052">
                  <a:extLst>
                    <a:ext uri="{9D8B030D-6E8A-4147-A177-3AD203B41FA5}">
                      <a16:colId xmlns:a16="http://schemas.microsoft.com/office/drawing/2014/main" val="3298063353"/>
                    </a:ext>
                  </a:extLst>
                </a:gridCol>
              </a:tblGrid>
              <a:tr h="40848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aramond" panose="02020404030301010803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aramond" panose="02020404030301010803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aramond" panose="02020404030301010803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aramond" panose="02020404030301010803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aramond" panose="02020404030301010803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aramond" panose="02020404030301010803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aramond" panose="02020404030301010803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aramond" panose="02020404030301010803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aramond" panose="02020404030301010803"/>
                        </a:defRPr>
                      </a:lvl9pPr>
                    </a:lstStyle>
                    <a:p>
                      <a:pPr algn="ctr"/>
                      <a:r>
                        <a:rPr lang="en-US" dirty="0"/>
                        <a:t>Cons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300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8516034"/>
                  </a:ext>
                </a:extLst>
              </a:tr>
              <a:tr h="39032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aramond" panose="02020404030301010803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aramond" panose="02020404030301010803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aramond" panose="02020404030301010803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aramond" panose="02020404030301010803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aramond" panose="02020404030301010803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aramond" panose="02020404030301010803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aramond" panose="02020404030301010803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aramond" panose="02020404030301010803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aramond" panose="02020404030301010803"/>
                        </a:defRPr>
                      </a:lvl9pPr>
                    </a:lstStyle>
                    <a:p>
                      <a:pPr marL="0" algn="l" defTabSz="457200" rtl="0" eaLnBrk="1" latinLnBrk="0" hangingPunct="1"/>
                      <a:r>
                        <a:rPr lang="en-US" sz="1400" kern="1200" cap="none" dirty="0">
                          <a:solidFill>
                            <a:srgbClr val="262626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Cold Start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300F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0116845"/>
                  </a:ext>
                </a:extLst>
              </a:tr>
              <a:tr h="39032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aramond" panose="02020404030301010803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aramond" panose="02020404030301010803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aramond" panose="02020404030301010803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aramond" panose="02020404030301010803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aramond" panose="02020404030301010803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aramond" panose="02020404030301010803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aramond" panose="02020404030301010803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aramond" panose="02020404030301010803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aramond" panose="02020404030301010803"/>
                        </a:defRPr>
                      </a:lvl9pPr>
                    </a:lstStyle>
                    <a:p>
                      <a:pPr marL="0" algn="l" defTabSz="457200" rtl="0" eaLnBrk="1" latinLnBrk="0" hangingPunct="1"/>
                      <a:r>
                        <a:rPr lang="en-US" sz="1400" kern="1200" cap="none" dirty="0">
                          <a:solidFill>
                            <a:srgbClr val="262626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Data Sparsity 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300F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4794319"/>
                  </a:ext>
                </a:extLst>
              </a:tr>
              <a:tr h="53056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aramond" panose="02020404030301010803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aramond" panose="02020404030301010803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aramond" panose="02020404030301010803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aramond" panose="02020404030301010803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aramond" panose="02020404030301010803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aramond" panose="02020404030301010803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aramond" panose="02020404030301010803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aramond" panose="02020404030301010803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aramond" panose="02020404030301010803"/>
                        </a:defRPr>
                      </a:lvl9pPr>
                    </a:lstStyle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cap="none" dirty="0">
                          <a:solidFill>
                            <a:srgbClr val="262626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Synonymy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300F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1617690"/>
                  </a:ext>
                </a:extLst>
              </a:tr>
            </a:tbl>
          </a:graphicData>
        </a:graphic>
      </p:graphicFrame>
      <p:graphicFrame>
        <p:nvGraphicFramePr>
          <p:cNvPr id="20" name="Table 4">
            <a:extLst>
              <a:ext uri="{FF2B5EF4-FFF2-40B4-BE49-F238E27FC236}">
                <a16:creationId xmlns:a16="http://schemas.microsoft.com/office/drawing/2014/main" id="{AB037305-B0C7-48F1-B319-91E9D43AD12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11210821"/>
              </p:ext>
            </p:extLst>
          </p:nvPr>
        </p:nvGraphicFramePr>
        <p:xfrm>
          <a:off x="8536141" y="4114020"/>
          <a:ext cx="3083193" cy="1914655"/>
        </p:xfrm>
        <a:graphic>
          <a:graphicData uri="http://schemas.openxmlformats.org/drawingml/2006/table">
            <a:tbl>
              <a:tblPr firstRow="1" bandRow="1"/>
              <a:tblGrid>
                <a:gridCol w="3083193">
                  <a:extLst>
                    <a:ext uri="{9D8B030D-6E8A-4147-A177-3AD203B41FA5}">
                      <a16:colId xmlns:a16="http://schemas.microsoft.com/office/drawing/2014/main" val="1304927233"/>
                    </a:ext>
                  </a:extLst>
                </a:gridCol>
              </a:tblGrid>
              <a:tr h="441843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pPr algn="ctr"/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Pros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0C2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551795"/>
                  </a:ext>
                </a:extLst>
              </a:tr>
              <a:tr h="368203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r>
                        <a:rPr lang="en-US" sz="1400" kern="1200" cap="none" dirty="0">
                          <a:solidFill>
                            <a:srgbClr val="262626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Provide user custom recommendations 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0C226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6463081"/>
                  </a:ext>
                </a:extLst>
              </a:tr>
              <a:tr h="36820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aramond" panose="02020404030301010803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aramond" panose="02020404030301010803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aramond" panose="02020404030301010803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aramond" panose="02020404030301010803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aramond" panose="02020404030301010803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aramond" panose="02020404030301010803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aramond" panose="02020404030301010803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aramond" panose="02020404030301010803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aramond" panose="02020404030301010803"/>
                        </a:defRPr>
                      </a:lvl9pPr>
                    </a:lstStyle>
                    <a:p>
                      <a:r>
                        <a:rPr lang="en-US" sz="1400" kern="1200" cap="none" dirty="0">
                          <a:solidFill>
                            <a:srgbClr val="262626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 domain knowledge necessary</a:t>
                      </a: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1038055"/>
                  </a:ext>
                </a:extLst>
              </a:tr>
              <a:tr h="36820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aramond" panose="02020404030301010803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aramond" panose="02020404030301010803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aramond" panose="02020404030301010803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aramond" panose="02020404030301010803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aramond" panose="02020404030301010803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aramond" panose="02020404030301010803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aramond" panose="02020404030301010803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aramond" panose="02020404030301010803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aramond" panose="02020404030301010803"/>
                        </a:defRPr>
                      </a:lvl9pPr>
                    </a:lstStyle>
                    <a:p>
                      <a:r>
                        <a:rPr lang="en-US" sz="1400" kern="1200" cap="none" dirty="0">
                          <a:solidFill>
                            <a:srgbClr val="262626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Doesn’t need contextual features</a:t>
                      </a: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0C226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0152579"/>
                  </a:ext>
                </a:extLst>
              </a:tr>
              <a:tr h="368203">
                <a:tc>
                  <a:txBody>
                    <a:bodyPr/>
                    <a:lstStyle/>
                    <a:p>
                      <a:r>
                        <a:rPr lang="en-US" sz="1400" kern="1200" cap="none" dirty="0">
                          <a:solidFill>
                            <a:srgbClr val="262626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Scalability</a:t>
                      </a: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19423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79804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7849C1ED-EE8E-4AE2-A70C-7E91F91E1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11076"/>
            <a:ext cx="9635836" cy="1128844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Collaborative Filtering  - </a:t>
            </a:r>
            <a:r>
              <a:rPr lang="en-US" sz="4400" b="1" dirty="0">
                <a:solidFill>
                  <a:srgbClr val="00B0F0"/>
                </a:solidFill>
              </a:rPr>
              <a:t>Matrix Factorization Example</a:t>
            </a:r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3835EB1E-7892-4438-8946-28BEA0801A1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353800" y="6361475"/>
            <a:ext cx="838200" cy="360000"/>
          </a:xfrm>
        </p:spPr>
        <p:txBody>
          <a:bodyPr/>
          <a:lstStyle/>
          <a:p>
            <a:r>
              <a:rPr lang="en-US" dirty="0"/>
              <a:t>PAGE </a:t>
            </a:r>
            <a:fld id="{4A9B5881-4007-4345-955A-79C2656F0C49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935A0E6-6401-4923-9E8F-0A98C805F0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32239"/>
            <a:ext cx="9821802" cy="4414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0675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DDC5365-EA36-45A8-8DBD-A6D8461EB2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sz="3200" b="1" dirty="0">
                <a:solidFill>
                  <a:srgbClr val="00B0F0"/>
                </a:solidFill>
              </a:rPr>
              <a:t>Hybrid Filtering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250B89-C4D5-43CB-81F0-EFF4588D7E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7" y="987425"/>
            <a:ext cx="6442755" cy="4873625"/>
          </a:xfrm>
        </p:spPr>
        <p:txBody>
          <a:bodyPr>
            <a:normAutofit/>
          </a:bodyPr>
          <a:lstStyle/>
          <a:p>
            <a:r>
              <a:rPr lang="en-US" sz="2400" dirty="0"/>
              <a:t>Combines the previous recommendation techniques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The goal is to provide more accurate recommendations</a:t>
            </a:r>
          </a:p>
          <a:p>
            <a:pPr lvl="1"/>
            <a:r>
              <a:rPr lang="en-US" sz="2000" dirty="0"/>
              <a:t>Like ensemble methods</a:t>
            </a:r>
          </a:p>
          <a:p>
            <a:pPr lvl="1"/>
            <a:endParaRPr lang="en-US" sz="2000" dirty="0"/>
          </a:p>
          <a:p>
            <a:pPr marL="457200" lvl="1" indent="0">
              <a:buNone/>
            </a:pPr>
            <a:endParaRPr lang="en-US" sz="2000" dirty="0"/>
          </a:p>
          <a:p>
            <a:r>
              <a:rPr lang="en-US" sz="2400" dirty="0"/>
              <a:t>Overcome limitations of single recommendation model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8C9971-C7D2-435E-9037-EB3D7CCAF1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dirty="0"/>
              <a:t>PAGE </a:t>
            </a:r>
            <a:fld id="{4A9B5881-4007-4345-955A-79C2656F0C49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8D655AF-5DBD-4954-B607-48D1914FC7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45309" y="6557848"/>
            <a:ext cx="2552123" cy="163627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tx1">
                  <a:lumMod val="75000"/>
                  <a:lumOff val="2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Content-Based Filtering (CBF)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AE7730F-1A0D-4B11-BA09-6A6CAA96F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697432" y="6557846"/>
            <a:ext cx="2552123" cy="16362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indent="0" algn="ctr">
              <a:lnSpc>
                <a:spcPct val="90000"/>
              </a:lnSpc>
              <a:buNone/>
            </a:pPr>
            <a:r>
              <a:rPr lang="en-US" sz="1200" b="1" dirty="0">
                <a:solidFill>
                  <a:schemeClr val="bg1"/>
                </a:solidFill>
              </a:rPr>
              <a:t>Collaborative Filtering (CF)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EF60258-6D59-4423-83CC-D7AC9D79D5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249555" y="6361475"/>
            <a:ext cx="2552123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1" dirty="0"/>
              <a:t>Hybrid Filtering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64627DB-2C83-4D9C-A498-D5BCC9A2B3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801677" y="6562004"/>
            <a:ext cx="2552123" cy="159471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1" dirty="0"/>
              <a:t>Overview</a:t>
            </a:r>
            <a:endParaRPr lang="en-US" sz="1200" dirty="0"/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C2887229-F913-4F63-8EC5-03C72B9082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7454193" y="6271566"/>
            <a:ext cx="142847" cy="91567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15" name="Diagram 14">
            <a:extLst>
              <a:ext uri="{FF2B5EF4-FFF2-40B4-BE49-F238E27FC236}">
                <a16:creationId xmlns:a16="http://schemas.microsoft.com/office/drawing/2014/main" id="{26FD24DE-8D5B-49A1-9D65-F7DAEA44E48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63356409"/>
              </p:ext>
            </p:extLst>
          </p:nvPr>
        </p:nvGraphicFramePr>
        <p:xfrm>
          <a:off x="963797" y="2147309"/>
          <a:ext cx="3684218" cy="36631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55563C67-BD1D-47F3-92C1-4841EE5E52A1}"/>
              </a:ext>
            </a:extLst>
          </p:cNvPr>
          <p:cNvSpPr/>
          <p:nvPr/>
        </p:nvSpPr>
        <p:spPr>
          <a:xfrm>
            <a:off x="3721025" y="3243084"/>
            <a:ext cx="949286" cy="644236"/>
          </a:xfrm>
          <a:prstGeom prst="roundRect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842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58AE6-56F6-44E8-8BBF-23277B1773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Input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863B31-6429-468C-9624-0D0BBDBACA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1371" y="365124"/>
            <a:ext cx="7750629" cy="59848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300" b="1" spc="-150" dirty="0">
                <a:solidFill>
                  <a:srgbClr val="00B0F0"/>
                </a:solidFill>
                <a:latin typeface="+mj-lt"/>
                <a:ea typeface="+mj-ea"/>
                <a:cs typeface="+mj-cs"/>
              </a:rPr>
              <a:t>Recommender systems rely on two types of inputs </a:t>
            </a:r>
          </a:p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</a:rPr>
              <a:t>Explicit feedback:</a:t>
            </a:r>
          </a:p>
          <a:p>
            <a:pPr marL="0" indent="0">
              <a:buNone/>
            </a:pPr>
            <a:r>
              <a:rPr lang="en-US" dirty="0"/>
              <a:t> where users directly report on their interest in product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Ratings for movies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Hitting thumbs up/down (Not always available)</a:t>
            </a:r>
          </a:p>
          <a:p>
            <a:endParaRPr lang="en-US" sz="1800" dirty="0"/>
          </a:p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</a:rPr>
              <a:t>Implicit feedback:</a:t>
            </a:r>
          </a:p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</a:rPr>
              <a:t> </a:t>
            </a:r>
            <a:r>
              <a:rPr lang="en-US" dirty="0"/>
              <a:t>which indirectly reflects opinion through observing user behavior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Purchase history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Browsing history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Search patterns </a:t>
            </a:r>
          </a:p>
          <a:p>
            <a:endParaRPr lang="en-US" sz="1800" dirty="0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3AEC0301-E9AA-4478-9E23-C372DBDCE6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353800" y="6361475"/>
            <a:ext cx="838200" cy="360000"/>
          </a:xfrm>
        </p:spPr>
        <p:txBody>
          <a:bodyPr/>
          <a:lstStyle/>
          <a:p>
            <a:r>
              <a:rPr lang="en-US" dirty="0"/>
              <a:t>PAGE </a:t>
            </a:r>
            <a:fld id="{4A9B5881-4007-4345-955A-79C2656F0C49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93D1241-4F6B-4523-A0D3-68E3CDBC0F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45309" y="6557848"/>
            <a:ext cx="2552123" cy="163627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tx1">
                  <a:lumMod val="75000"/>
                  <a:lumOff val="2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Content-Based Filtering (CBF)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7BF8379-6FA4-47C8-A343-950346DD4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697432" y="6557846"/>
            <a:ext cx="2552123" cy="16362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indent="0" algn="ctr">
              <a:lnSpc>
                <a:spcPct val="90000"/>
              </a:lnSpc>
              <a:buNone/>
            </a:pPr>
            <a:r>
              <a:rPr lang="en-US" sz="1200" b="1" dirty="0">
                <a:solidFill>
                  <a:schemeClr val="bg1"/>
                </a:solidFill>
              </a:rPr>
              <a:t>Collaborative Filtering (CF)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D0DE557-B4FF-44B4-B945-B5B41DBDA3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249555" y="6557845"/>
            <a:ext cx="2552123" cy="16363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1" dirty="0"/>
              <a:t>Hybrid Filtering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B801CDE-088C-4A56-83CA-BF9F271065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801677" y="6361475"/>
            <a:ext cx="2552123" cy="360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1" dirty="0"/>
              <a:t>Overview</a:t>
            </a:r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792980D7-ED01-4955-83DB-59BA18C94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10006315" y="6271566"/>
            <a:ext cx="142847" cy="91567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32914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54">
      <a:dk1>
        <a:srgbClr val="000000"/>
      </a:dk1>
      <a:lt1>
        <a:srgbClr val="FFFFFF"/>
      </a:lt1>
      <a:dk2>
        <a:srgbClr val="242A41"/>
      </a:dk2>
      <a:lt2>
        <a:srgbClr val="E2E8E3"/>
      </a:lt2>
      <a:accent1>
        <a:srgbClr val="5370C5"/>
      </a:accent1>
      <a:accent2>
        <a:srgbClr val="17B2D1"/>
      </a:accent2>
      <a:accent3>
        <a:srgbClr val="2978E7"/>
      </a:accent3>
      <a:accent4>
        <a:srgbClr val="7829E7"/>
      </a:accent4>
      <a:accent5>
        <a:srgbClr val="B517D5"/>
      </a:accent5>
      <a:accent6>
        <a:srgbClr val="E729B7"/>
      </a:accent6>
      <a:hlink>
        <a:srgbClr val="5370C5"/>
      </a:hlink>
      <a:folHlink>
        <a:srgbClr val="7F7F7F"/>
      </a:folHlink>
    </a:clrScheme>
    <a:fontScheme name="MS Surge Teach Light and Dark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lassic-Corporate_Teach a Course_Win32_SB - v2" id="{AAA48AC2-5F99-4B13-8624-B64D50F70391}" vid="{7E93EDBA-CDC2-40D2-AD59-7619D791F78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ustom 254">
    <a:dk1>
      <a:srgbClr val="000000"/>
    </a:dk1>
    <a:lt1>
      <a:srgbClr val="FFFFFF"/>
    </a:lt1>
    <a:dk2>
      <a:srgbClr val="242A41"/>
    </a:dk2>
    <a:lt2>
      <a:srgbClr val="E2E8E3"/>
    </a:lt2>
    <a:accent1>
      <a:srgbClr val="5370C5"/>
    </a:accent1>
    <a:accent2>
      <a:srgbClr val="17B2D1"/>
    </a:accent2>
    <a:accent3>
      <a:srgbClr val="2978E7"/>
    </a:accent3>
    <a:accent4>
      <a:srgbClr val="7829E7"/>
    </a:accent4>
    <a:accent5>
      <a:srgbClr val="B517D5"/>
    </a:accent5>
    <a:accent6>
      <a:srgbClr val="E729B7"/>
    </a:accent6>
    <a:hlink>
      <a:srgbClr val="5370C5"/>
    </a:hlink>
    <a:folHlink>
      <a:srgbClr val="7F7F7F"/>
    </a:folHlink>
  </a:clrScheme>
</a:themeOverride>
</file>

<file path=ppt/theme/themeOverride2.xml><?xml version="1.0" encoding="utf-8"?>
<a:themeOverride xmlns:a="http://schemas.openxmlformats.org/drawingml/2006/main">
  <a:clrScheme name="Custom 254">
    <a:dk1>
      <a:srgbClr val="000000"/>
    </a:dk1>
    <a:lt1>
      <a:srgbClr val="FFFFFF"/>
    </a:lt1>
    <a:dk2>
      <a:srgbClr val="242A41"/>
    </a:dk2>
    <a:lt2>
      <a:srgbClr val="E2E8E3"/>
    </a:lt2>
    <a:accent1>
      <a:srgbClr val="5370C5"/>
    </a:accent1>
    <a:accent2>
      <a:srgbClr val="17B2D1"/>
    </a:accent2>
    <a:accent3>
      <a:srgbClr val="2978E7"/>
    </a:accent3>
    <a:accent4>
      <a:srgbClr val="7829E7"/>
    </a:accent4>
    <a:accent5>
      <a:srgbClr val="B517D5"/>
    </a:accent5>
    <a:accent6>
      <a:srgbClr val="E729B7"/>
    </a:accent6>
    <a:hlink>
      <a:srgbClr val="5370C5"/>
    </a:hlink>
    <a:folHlink>
      <a:srgbClr val="7F7F7F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fa6e671f1cd7e4d96ff9652be322dd5e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4e2496f70b101db0b8013f30a071bbf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EBB7C387-AFDC-4FE3-A658-984B7F35F15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6766BD6-F648-49AA-B7EC-13E75CECB99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4E32C0B-4052-44CB-9341-8AD8B2CC4712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Corporate teach a course</Template>
  <TotalTime>884</TotalTime>
  <Words>2098</Words>
  <Application>Microsoft Office PowerPoint</Application>
  <PresentationFormat>Widescreen</PresentationFormat>
  <Paragraphs>409</Paragraphs>
  <Slides>35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6" baseType="lpstr">
      <vt:lpstr>Arial</vt:lpstr>
      <vt:lpstr>Bodoni MT Condensed</vt:lpstr>
      <vt:lpstr>Calibri</vt:lpstr>
      <vt:lpstr>Calibri Light</vt:lpstr>
      <vt:lpstr>Cambria Math</vt:lpstr>
      <vt:lpstr>Century Gothic</vt:lpstr>
      <vt:lpstr>Garamond</vt:lpstr>
      <vt:lpstr>TimesNewRomanPSMT</vt:lpstr>
      <vt:lpstr>Wingdings</vt:lpstr>
      <vt:lpstr>XtspjmTimes-Roman</vt:lpstr>
      <vt:lpstr>Office Theme</vt:lpstr>
      <vt:lpstr>NLP Project Matrix Factorization Techniques for Recommender Systems </vt:lpstr>
      <vt:lpstr>Table Of Content   </vt:lpstr>
      <vt:lpstr>Introduction to Recommender Systems</vt:lpstr>
      <vt:lpstr>Introduction to Recommender Systems</vt:lpstr>
      <vt:lpstr>Content-Based Filtering (CBF)</vt:lpstr>
      <vt:lpstr>Collaborative Filtering (CF)</vt:lpstr>
      <vt:lpstr>Collaborative Filtering  - Matrix Factorization Example</vt:lpstr>
      <vt:lpstr>Hybrid Filtering</vt:lpstr>
      <vt:lpstr>System Input</vt:lpstr>
      <vt:lpstr>Collaborative Filtering </vt:lpstr>
      <vt:lpstr>Collaborative Filtering Neighborhood Models</vt:lpstr>
      <vt:lpstr>Reminder – Single Value Decomposition (SVD)</vt:lpstr>
      <vt:lpstr>Reminder – Single Value Decomposition (SVD)</vt:lpstr>
      <vt:lpstr>Reminder – Single Value Decomposition (SVD)</vt:lpstr>
      <vt:lpstr>CF Latent Models - Matrix Factorization</vt:lpstr>
      <vt:lpstr>PowerPoint Presentation</vt:lpstr>
      <vt:lpstr>Single Value Decomposition</vt:lpstr>
      <vt:lpstr>We learn the model parameters by minimizing the regularized squared error</vt:lpstr>
      <vt:lpstr>SVD ++</vt:lpstr>
      <vt:lpstr> Time SVD ++</vt:lpstr>
      <vt:lpstr>Comparison</vt:lpstr>
      <vt:lpstr>Project Description Netflix Data set</vt:lpstr>
      <vt:lpstr>Project Description  Netflix Data set</vt:lpstr>
      <vt:lpstr>Project Study Case</vt:lpstr>
      <vt:lpstr>Work flow</vt:lpstr>
      <vt:lpstr>Code Review – Updated biases effect on RMSE</vt:lpstr>
      <vt:lpstr>Code Review – Updated biases effect on RMSE</vt:lpstr>
      <vt:lpstr>Sentiment Analysis &amp; preprocessing – Code Review</vt:lpstr>
      <vt:lpstr>Sentiment Analysis</vt:lpstr>
      <vt:lpstr>Sentiment Analysis – Vader Flow Chart</vt:lpstr>
      <vt:lpstr>Sentiment Analysis - Vader Example</vt:lpstr>
      <vt:lpstr>SVD Model</vt:lpstr>
      <vt:lpstr>PowerPoint Presentation</vt:lpstr>
      <vt:lpstr>PowerPoint Presentation</vt:lpstr>
      <vt:lpstr>Any   Question?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NLP Project Matrix Factorization Techniques for Recommender Systems</dc:title>
  <dc:creator>Michael Gudovsky</dc:creator>
  <cp:lastModifiedBy>Rwad Khatib</cp:lastModifiedBy>
  <cp:revision>76</cp:revision>
  <dcterms:created xsi:type="dcterms:W3CDTF">2021-09-29T17:05:59Z</dcterms:created>
  <dcterms:modified xsi:type="dcterms:W3CDTF">2021-10-13T10:37:10Z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